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81" r:id="rId2"/>
    <p:sldId id="379" r:id="rId3"/>
    <p:sldId id="383" r:id="rId4"/>
    <p:sldId id="354" r:id="rId5"/>
    <p:sldId id="384" r:id="rId6"/>
    <p:sldId id="353" r:id="rId7"/>
    <p:sldId id="385" r:id="rId8"/>
    <p:sldId id="352" r:id="rId9"/>
    <p:sldId id="357" r:id="rId10"/>
    <p:sldId id="391" r:id="rId11"/>
    <p:sldId id="389" r:id="rId12"/>
    <p:sldId id="390" r:id="rId13"/>
    <p:sldId id="374" r:id="rId14"/>
    <p:sldId id="309" r:id="rId15"/>
    <p:sldId id="330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1EDAAE-0380-442F-AEF6-E152E4AF349D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4A88F65-502E-4662-A1E8-B6928E920DF7}">
      <dgm:prSet phldrT="[Metin]" custT="1"/>
      <dgm:spPr/>
      <dgm:t>
        <a:bodyPr/>
        <a:lstStyle/>
        <a:p>
          <a:r>
            <a:rPr lang="tr-TR" sz="72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Olmak</a:t>
          </a:r>
          <a:r>
            <a:rPr lang="tr-TR" sz="5500" dirty="0" smtClean="0"/>
            <a:t> </a:t>
          </a:r>
          <a:endParaRPr lang="tr-TR" sz="5500" dirty="0"/>
        </a:p>
      </dgm:t>
    </dgm:pt>
    <dgm:pt modelId="{C7AA0CFC-85CF-4642-A4EB-7F54346F66C5}" type="parTrans" cxnId="{F17D93D0-622A-4352-A086-0280B0568D26}">
      <dgm:prSet/>
      <dgm:spPr/>
      <dgm:t>
        <a:bodyPr/>
        <a:lstStyle/>
        <a:p>
          <a:endParaRPr lang="tr-TR"/>
        </a:p>
      </dgm:t>
    </dgm:pt>
    <dgm:pt modelId="{F84B64D7-07E1-438D-B127-B3C1A07660E6}" type="sibTrans" cxnId="{F17D93D0-622A-4352-A086-0280B0568D26}">
      <dgm:prSet/>
      <dgm:spPr/>
      <dgm:t>
        <a:bodyPr/>
        <a:lstStyle/>
        <a:p>
          <a:endParaRPr lang="tr-TR"/>
        </a:p>
      </dgm:t>
    </dgm:pt>
    <dgm:pt modelId="{8A8E9E2E-7026-4527-A195-0014F8CF212E}">
      <dgm:prSet phldrT="[Metin]" custT="1"/>
      <dgm:spPr/>
      <dgm:t>
        <a:bodyPr/>
        <a:lstStyle/>
        <a:p>
          <a:r>
            <a:rPr lang="tr-TR" sz="6600" b="1" dirty="0" smtClean="0">
              <a:solidFill>
                <a:schemeClr val="bg1"/>
              </a:solidFill>
              <a:latin typeface="Calibri" pitchFamily="34" charset="0"/>
            </a:rPr>
            <a:t>İnsan</a:t>
          </a:r>
        </a:p>
        <a:p>
          <a:r>
            <a:rPr lang="tr-TR" sz="2400" b="1" dirty="0" smtClean="0">
              <a:solidFill>
                <a:schemeClr val="bg1"/>
              </a:solidFill>
              <a:latin typeface="Calibri" pitchFamily="34" charset="0"/>
            </a:rPr>
            <a:t>“ En büyük </a:t>
          </a:r>
          <a:r>
            <a:rPr lang="tr-TR" sz="2400" b="1" dirty="0" err="1" smtClean="0">
              <a:solidFill>
                <a:schemeClr val="bg1"/>
              </a:solidFill>
              <a:latin typeface="Calibri" pitchFamily="34" charset="0"/>
            </a:rPr>
            <a:t>ünvan</a:t>
          </a:r>
          <a:r>
            <a:rPr lang="tr-TR" sz="2400" b="1" dirty="0" smtClean="0">
              <a:solidFill>
                <a:schemeClr val="bg1"/>
              </a:solidFill>
              <a:latin typeface="Calibri" pitchFamily="34" charset="0"/>
            </a:rPr>
            <a:t> insan”</a:t>
          </a:r>
        </a:p>
      </dgm:t>
    </dgm:pt>
    <dgm:pt modelId="{836BC06B-4D21-46B3-B012-54E112298973}" type="parTrans" cxnId="{8835CC33-3ADC-47B6-AD1A-E17DB0B30461}">
      <dgm:prSet/>
      <dgm:spPr/>
      <dgm:t>
        <a:bodyPr/>
        <a:lstStyle/>
        <a:p>
          <a:endParaRPr lang="tr-TR"/>
        </a:p>
      </dgm:t>
    </dgm:pt>
    <dgm:pt modelId="{EF5EC192-7597-4777-AD5A-5BE8E7F81164}" type="sibTrans" cxnId="{8835CC33-3ADC-47B6-AD1A-E17DB0B30461}">
      <dgm:prSet/>
      <dgm:spPr/>
      <dgm:t>
        <a:bodyPr/>
        <a:lstStyle/>
        <a:p>
          <a:endParaRPr lang="tr-TR"/>
        </a:p>
      </dgm:t>
    </dgm:pt>
    <dgm:pt modelId="{9735EB87-CE14-4EFB-9B87-A818EBB14719}">
      <dgm:prSet phldrT="[Metin]" custT="1"/>
      <dgm:spPr/>
      <dgm:t>
        <a:bodyPr/>
        <a:lstStyle/>
        <a:p>
          <a:pPr marL="0" marR="0" indent="0" defTabSz="2133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tr-TR" sz="4800" b="1" dirty="0" smtClean="0">
            <a:solidFill>
              <a:schemeClr val="bg1"/>
            </a:solidFill>
            <a:latin typeface="Calibri" pitchFamily="34" charset="0"/>
          </a:endParaRPr>
        </a:p>
        <a:p>
          <a:pPr marL="0" marR="0" indent="0" defTabSz="2133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tr-TR" sz="6600" b="1" dirty="0" smtClean="0">
              <a:solidFill>
                <a:schemeClr val="bg1"/>
              </a:solidFill>
              <a:latin typeface="Calibri" pitchFamily="34" charset="0"/>
            </a:rPr>
            <a:t>Güvenilir</a:t>
          </a:r>
        </a:p>
        <a:p>
          <a:pPr marL="0" marR="0" indent="0" defTabSz="2133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tr-TR" sz="2400" b="1" dirty="0" smtClean="0">
              <a:solidFill>
                <a:schemeClr val="bg1"/>
              </a:solidFill>
              <a:latin typeface="Calibri" pitchFamily="34" charset="0"/>
            </a:rPr>
            <a:t>“En güçlü bağ güven”</a:t>
          </a: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800" b="1" dirty="0">
            <a:latin typeface="Calibri" pitchFamily="34" charset="0"/>
          </a:endParaRPr>
        </a:p>
      </dgm:t>
    </dgm:pt>
    <dgm:pt modelId="{51159AC4-7D02-4441-B83E-973D0A07778B}" type="parTrans" cxnId="{0FFC7335-FD8D-4DFC-9C25-342DEAE6FF1E}">
      <dgm:prSet/>
      <dgm:spPr/>
      <dgm:t>
        <a:bodyPr/>
        <a:lstStyle/>
        <a:p>
          <a:endParaRPr lang="tr-TR"/>
        </a:p>
      </dgm:t>
    </dgm:pt>
    <dgm:pt modelId="{B21E2C2D-780D-45A8-98C2-12CAD1A9C4CB}" type="sibTrans" cxnId="{0FFC7335-FD8D-4DFC-9C25-342DEAE6FF1E}">
      <dgm:prSet/>
      <dgm:spPr/>
      <dgm:t>
        <a:bodyPr/>
        <a:lstStyle/>
        <a:p>
          <a:endParaRPr lang="tr-TR"/>
        </a:p>
      </dgm:t>
    </dgm:pt>
    <dgm:pt modelId="{9842AB62-BA7C-48BD-8C20-D527FCF5C86A}">
      <dgm:prSet phldrT="[Metin]" custT="1"/>
      <dgm:spPr/>
      <dgm:t>
        <a:bodyPr/>
        <a:lstStyle/>
        <a:p>
          <a:r>
            <a:rPr lang="tr-TR" sz="6600" b="1" dirty="0" smtClean="0">
              <a:latin typeface="Calibri" pitchFamily="34" charset="0"/>
            </a:rPr>
            <a:t>Tanış</a:t>
          </a:r>
        </a:p>
        <a:p>
          <a:r>
            <a:rPr lang="tr-TR" sz="2400" b="1" dirty="0" smtClean="0">
              <a:latin typeface="Calibri" pitchFamily="34" charset="0"/>
            </a:rPr>
            <a:t>“En temel bilgi tanımak”</a:t>
          </a:r>
        </a:p>
        <a:p>
          <a:r>
            <a:rPr lang="tr-TR" sz="4800" b="1" dirty="0" smtClean="0">
              <a:latin typeface="Calibri" pitchFamily="34" charset="0"/>
            </a:rPr>
            <a:t> </a:t>
          </a:r>
        </a:p>
      </dgm:t>
    </dgm:pt>
    <dgm:pt modelId="{8C4B4B8E-2865-4892-92D1-FD31BF4D2644}" type="parTrans" cxnId="{27678B98-B098-404E-8456-DCCAFF513D2F}">
      <dgm:prSet/>
      <dgm:spPr/>
      <dgm:t>
        <a:bodyPr/>
        <a:lstStyle/>
        <a:p>
          <a:endParaRPr lang="tr-TR"/>
        </a:p>
      </dgm:t>
    </dgm:pt>
    <dgm:pt modelId="{69C77825-71AB-444E-AD29-967DC8F4E6B4}" type="sibTrans" cxnId="{27678B98-B098-404E-8456-DCCAFF513D2F}">
      <dgm:prSet/>
      <dgm:spPr/>
      <dgm:t>
        <a:bodyPr/>
        <a:lstStyle/>
        <a:p>
          <a:endParaRPr lang="tr-TR"/>
        </a:p>
      </dgm:t>
    </dgm:pt>
    <dgm:pt modelId="{78B92ABE-E181-41F9-AC58-51B8A135808C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6600" b="1" dirty="0" smtClean="0">
              <a:latin typeface="Calibri" pitchFamily="34" charset="0"/>
            </a:rPr>
            <a:t>Farkında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1" dirty="0" smtClean="0">
              <a:latin typeface="Calibri" pitchFamily="34" charset="0"/>
            </a:rPr>
            <a:t>“En temel tepki </a:t>
          </a:r>
          <a:r>
            <a:rPr lang="tr-TR" sz="2400" b="1" dirty="0" err="1" smtClean="0">
              <a:latin typeface="Calibri" pitchFamily="34" charset="0"/>
            </a:rPr>
            <a:t>varlamak</a:t>
          </a:r>
          <a:r>
            <a:rPr lang="tr-TR" sz="2400" b="1" dirty="0" smtClean="0">
              <a:latin typeface="Calibri" pitchFamily="34" charset="0"/>
            </a:rPr>
            <a:t>”</a:t>
          </a: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800" b="1" dirty="0">
            <a:latin typeface="Calibri" pitchFamily="34" charset="0"/>
          </a:endParaRPr>
        </a:p>
      </dgm:t>
    </dgm:pt>
    <dgm:pt modelId="{EDEB89B1-0821-49CC-BA9F-1E1A83A134DA}" type="parTrans" cxnId="{7B16FBD1-297A-4E51-9FBC-ED809C481DA3}">
      <dgm:prSet/>
      <dgm:spPr/>
      <dgm:t>
        <a:bodyPr/>
        <a:lstStyle/>
        <a:p>
          <a:endParaRPr lang="tr-TR"/>
        </a:p>
      </dgm:t>
    </dgm:pt>
    <dgm:pt modelId="{FF6AFBFC-7C02-4FEB-928C-D6673C0EF5A8}" type="sibTrans" cxnId="{7B16FBD1-297A-4E51-9FBC-ED809C481DA3}">
      <dgm:prSet/>
      <dgm:spPr/>
      <dgm:t>
        <a:bodyPr/>
        <a:lstStyle/>
        <a:p>
          <a:endParaRPr lang="tr-TR"/>
        </a:p>
      </dgm:t>
    </dgm:pt>
    <dgm:pt modelId="{A4136DF4-4EB4-4D39-92E6-3F1A59ABCC12}" type="pres">
      <dgm:prSet presAssocID="{271EDAAE-0380-442F-AEF6-E152E4AF349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06556C9-DDF5-4E71-B5E2-E89AE146C84C}" type="pres">
      <dgm:prSet presAssocID="{271EDAAE-0380-442F-AEF6-E152E4AF349D}" presName="matrix" presStyleCnt="0"/>
      <dgm:spPr/>
    </dgm:pt>
    <dgm:pt modelId="{6F8A8698-8A89-4B81-B053-218277BDBC0D}" type="pres">
      <dgm:prSet presAssocID="{271EDAAE-0380-442F-AEF6-E152E4AF349D}" presName="tile1" presStyleLbl="node1" presStyleIdx="0" presStyleCnt="4"/>
      <dgm:spPr/>
      <dgm:t>
        <a:bodyPr/>
        <a:lstStyle/>
        <a:p>
          <a:endParaRPr lang="tr-TR"/>
        </a:p>
      </dgm:t>
    </dgm:pt>
    <dgm:pt modelId="{D3E71ACA-382F-4BFF-B978-74887EC5DD35}" type="pres">
      <dgm:prSet presAssocID="{271EDAAE-0380-442F-AEF6-E152E4AF349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885BF4-5CE2-4BA3-9610-90A508A28FA1}" type="pres">
      <dgm:prSet presAssocID="{271EDAAE-0380-442F-AEF6-E152E4AF349D}" presName="tile2" presStyleLbl="node1" presStyleIdx="1" presStyleCnt="4"/>
      <dgm:spPr/>
      <dgm:t>
        <a:bodyPr/>
        <a:lstStyle/>
        <a:p>
          <a:endParaRPr lang="tr-TR"/>
        </a:p>
      </dgm:t>
    </dgm:pt>
    <dgm:pt modelId="{42237FB3-8A2C-44E5-86B4-E9F0A56935C2}" type="pres">
      <dgm:prSet presAssocID="{271EDAAE-0380-442F-AEF6-E152E4AF349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809008-00FA-437F-8DE3-81EE66CC7B64}" type="pres">
      <dgm:prSet presAssocID="{271EDAAE-0380-442F-AEF6-E152E4AF349D}" presName="tile3" presStyleLbl="node1" presStyleIdx="2" presStyleCnt="4"/>
      <dgm:spPr/>
      <dgm:t>
        <a:bodyPr/>
        <a:lstStyle/>
        <a:p>
          <a:endParaRPr lang="tr-TR"/>
        </a:p>
      </dgm:t>
    </dgm:pt>
    <dgm:pt modelId="{5054E6D3-BCF3-49BF-A067-1CD74F64D5FB}" type="pres">
      <dgm:prSet presAssocID="{271EDAAE-0380-442F-AEF6-E152E4AF349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EF9AEE-8587-41A7-A01C-AE76017AEC6A}" type="pres">
      <dgm:prSet presAssocID="{271EDAAE-0380-442F-AEF6-E152E4AF349D}" presName="tile4" presStyleLbl="node1" presStyleIdx="3" presStyleCnt="4"/>
      <dgm:spPr/>
      <dgm:t>
        <a:bodyPr/>
        <a:lstStyle/>
        <a:p>
          <a:endParaRPr lang="tr-TR"/>
        </a:p>
      </dgm:t>
    </dgm:pt>
    <dgm:pt modelId="{1E39733F-1DBF-4938-A369-AB7B42193B39}" type="pres">
      <dgm:prSet presAssocID="{271EDAAE-0380-442F-AEF6-E152E4AF349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04821B-70DA-4772-A2EC-01ACCE244CA5}" type="pres">
      <dgm:prSet presAssocID="{271EDAAE-0380-442F-AEF6-E152E4AF349D}" presName="centerTile" presStyleLbl="fgShp" presStyleIdx="0" presStyleCnt="1" custScaleX="13279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D8A15911-3756-42DA-839A-69DEF8BA24B5}" type="presOf" srcId="{9842AB62-BA7C-48BD-8C20-D527FCF5C86A}" destId="{E2809008-00FA-437F-8DE3-81EE66CC7B64}" srcOrd="0" destOrd="0" presId="urn:microsoft.com/office/officeart/2005/8/layout/matrix1"/>
    <dgm:cxn modelId="{DAEEC03F-44BF-4206-B880-2190F7D126A3}" type="presOf" srcId="{78B92ABE-E181-41F9-AC58-51B8A135808C}" destId="{1E39733F-1DBF-4938-A369-AB7B42193B39}" srcOrd="1" destOrd="0" presId="urn:microsoft.com/office/officeart/2005/8/layout/matrix1"/>
    <dgm:cxn modelId="{233BFE55-2178-43E4-AC5E-9BF8E3666E2D}" type="presOf" srcId="{9735EB87-CE14-4EFB-9B87-A818EBB14719}" destId="{16885BF4-5CE2-4BA3-9610-90A508A28FA1}" srcOrd="0" destOrd="0" presId="urn:microsoft.com/office/officeart/2005/8/layout/matrix1"/>
    <dgm:cxn modelId="{8835CC33-3ADC-47B6-AD1A-E17DB0B30461}" srcId="{B4A88F65-502E-4662-A1E8-B6928E920DF7}" destId="{8A8E9E2E-7026-4527-A195-0014F8CF212E}" srcOrd="0" destOrd="0" parTransId="{836BC06B-4D21-46B3-B012-54E112298973}" sibTransId="{EF5EC192-7597-4777-AD5A-5BE8E7F81164}"/>
    <dgm:cxn modelId="{7B16FBD1-297A-4E51-9FBC-ED809C481DA3}" srcId="{B4A88F65-502E-4662-A1E8-B6928E920DF7}" destId="{78B92ABE-E181-41F9-AC58-51B8A135808C}" srcOrd="3" destOrd="0" parTransId="{EDEB89B1-0821-49CC-BA9F-1E1A83A134DA}" sibTransId="{FF6AFBFC-7C02-4FEB-928C-D6673C0EF5A8}"/>
    <dgm:cxn modelId="{27678B98-B098-404E-8456-DCCAFF513D2F}" srcId="{B4A88F65-502E-4662-A1E8-B6928E920DF7}" destId="{9842AB62-BA7C-48BD-8C20-D527FCF5C86A}" srcOrd="2" destOrd="0" parTransId="{8C4B4B8E-2865-4892-92D1-FD31BF4D2644}" sibTransId="{69C77825-71AB-444E-AD29-967DC8F4E6B4}"/>
    <dgm:cxn modelId="{01758D62-2A1A-42A4-B1AE-D9D0B4E62654}" type="presOf" srcId="{78B92ABE-E181-41F9-AC58-51B8A135808C}" destId="{C5EF9AEE-8587-41A7-A01C-AE76017AEC6A}" srcOrd="0" destOrd="0" presId="urn:microsoft.com/office/officeart/2005/8/layout/matrix1"/>
    <dgm:cxn modelId="{98506AB5-7DC5-47D6-8A37-3F20134F193C}" type="presOf" srcId="{9842AB62-BA7C-48BD-8C20-D527FCF5C86A}" destId="{5054E6D3-BCF3-49BF-A067-1CD74F64D5FB}" srcOrd="1" destOrd="0" presId="urn:microsoft.com/office/officeart/2005/8/layout/matrix1"/>
    <dgm:cxn modelId="{24D126C2-A6D2-421A-911D-9DF41D26E7C5}" type="presOf" srcId="{8A8E9E2E-7026-4527-A195-0014F8CF212E}" destId="{D3E71ACA-382F-4BFF-B978-74887EC5DD35}" srcOrd="1" destOrd="0" presId="urn:microsoft.com/office/officeart/2005/8/layout/matrix1"/>
    <dgm:cxn modelId="{0FFC7335-FD8D-4DFC-9C25-342DEAE6FF1E}" srcId="{B4A88F65-502E-4662-A1E8-B6928E920DF7}" destId="{9735EB87-CE14-4EFB-9B87-A818EBB14719}" srcOrd="1" destOrd="0" parTransId="{51159AC4-7D02-4441-B83E-973D0A07778B}" sibTransId="{B21E2C2D-780D-45A8-98C2-12CAD1A9C4CB}"/>
    <dgm:cxn modelId="{1F9E6BC9-709E-428C-84E2-8E9F8364D634}" type="presOf" srcId="{271EDAAE-0380-442F-AEF6-E152E4AF349D}" destId="{A4136DF4-4EB4-4D39-92E6-3F1A59ABCC12}" srcOrd="0" destOrd="0" presId="urn:microsoft.com/office/officeart/2005/8/layout/matrix1"/>
    <dgm:cxn modelId="{4A52DA28-5DD6-4547-B67D-61C4445B2257}" type="presOf" srcId="{8A8E9E2E-7026-4527-A195-0014F8CF212E}" destId="{6F8A8698-8A89-4B81-B053-218277BDBC0D}" srcOrd="0" destOrd="0" presId="urn:microsoft.com/office/officeart/2005/8/layout/matrix1"/>
    <dgm:cxn modelId="{EAAB1A70-7F51-40DB-9A1A-CC4CF5F6D7A7}" type="presOf" srcId="{9735EB87-CE14-4EFB-9B87-A818EBB14719}" destId="{42237FB3-8A2C-44E5-86B4-E9F0A56935C2}" srcOrd="1" destOrd="0" presId="urn:microsoft.com/office/officeart/2005/8/layout/matrix1"/>
    <dgm:cxn modelId="{F17D93D0-622A-4352-A086-0280B0568D26}" srcId="{271EDAAE-0380-442F-AEF6-E152E4AF349D}" destId="{B4A88F65-502E-4662-A1E8-B6928E920DF7}" srcOrd="0" destOrd="0" parTransId="{C7AA0CFC-85CF-4642-A4EB-7F54346F66C5}" sibTransId="{F84B64D7-07E1-438D-B127-B3C1A07660E6}"/>
    <dgm:cxn modelId="{F3387FF9-D535-4C65-A0E0-097E805B37D6}" type="presOf" srcId="{B4A88F65-502E-4662-A1E8-B6928E920DF7}" destId="{7C04821B-70DA-4772-A2EC-01ACCE244CA5}" srcOrd="0" destOrd="0" presId="urn:microsoft.com/office/officeart/2005/8/layout/matrix1"/>
    <dgm:cxn modelId="{68069BF4-E8CE-4A71-941D-02BF922EE3C6}" type="presParOf" srcId="{A4136DF4-4EB4-4D39-92E6-3F1A59ABCC12}" destId="{606556C9-DDF5-4E71-B5E2-E89AE146C84C}" srcOrd="0" destOrd="0" presId="urn:microsoft.com/office/officeart/2005/8/layout/matrix1"/>
    <dgm:cxn modelId="{7AE43619-5D09-4C2D-90DD-9CA6B776C847}" type="presParOf" srcId="{606556C9-DDF5-4E71-B5E2-E89AE146C84C}" destId="{6F8A8698-8A89-4B81-B053-218277BDBC0D}" srcOrd="0" destOrd="0" presId="urn:microsoft.com/office/officeart/2005/8/layout/matrix1"/>
    <dgm:cxn modelId="{3B1A8E33-F24B-49A9-A05A-733D44D6D67D}" type="presParOf" srcId="{606556C9-DDF5-4E71-B5E2-E89AE146C84C}" destId="{D3E71ACA-382F-4BFF-B978-74887EC5DD35}" srcOrd="1" destOrd="0" presId="urn:microsoft.com/office/officeart/2005/8/layout/matrix1"/>
    <dgm:cxn modelId="{89D5D236-4C82-4850-A502-A0DE470C4A16}" type="presParOf" srcId="{606556C9-DDF5-4E71-B5E2-E89AE146C84C}" destId="{16885BF4-5CE2-4BA3-9610-90A508A28FA1}" srcOrd="2" destOrd="0" presId="urn:microsoft.com/office/officeart/2005/8/layout/matrix1"/>
    <dgm:cxn modelId="{C37E2697-9F6C-4AD7-8C2F-4312093FCBE9}" type="presParOf" srcId="{606556C9-DDF5-4E71-B5E2-E89AE146C84C}" destId="{42237FB3-8A2C-44E5-86B4-E9F0A56935C2}" srcOrd="3" destOrd="0" presId="urn:microsoft.com/office/officeart/2005/8/layout/matrix1"/>
    <dgm:cxn modelId="{E16EE19B-CD5E-4768-B4AD-005CE7EA340C}" type="presParOf" srcId="{606556C9-DDF5-4E71-B5E2-E89AE146C84C}" destId="{E2809008-00FA-437F-8DE3-81EE66CC7B64}" srcOrd="4" destOrd="0" presId="urn:microsoft.com/office/officeart/2005/8/layout/matrix1"/>
    <dgm:cxn modelId="{3EEFF564-A710-4360-B507-15C597FC3173}" type="presParOf" srcId="{606556C9-DDF5-4E71-B5E2-E89AE146C84C}" destId="{5054E6D3-BCF3-49BF-A067-1CD74F64D5FB}" srcOrd="5" destOrd="0" presId="urn:microsoft.com/office/officeart/2005/8/layout/matrix1"/>
    <dgm:cxn modelId="{78505B94-DF82-49CC-A7FF-565E7DE1B8E7}" type="presParOf" srcId="{606556C9-DDF5-4E71-B5E2-E89AE146C84C}" destId="{C5EF9AEE-8587-41A7-A01C-AE76017AEC6A}" srcOrd="6" destOrd="0" presId="urn:microsoft.com/office/officeart/2005/8/layout/matrix1"/>
    <dgm:cxn modelId="{52A76685-DB67-40AE-8E6F-DB78F358E066}" type="presParOf" srcId="{606556C9-DDF5-4E71-B5E2-E89AE146C84C}" destId="{1E39733F-1DBF-4938-A369-AB7B42193B39}" srcOrd="7" destOrd="0" presId="urn:microsoft.com/office/officeart/2005/8/layout/matrix1"/>
    <dgm:cxn modelId="{79121E90-7E58-406F-B966-4998A77DD18B}" type="presParOf" srcId="{A4136DF4-4EB4-4D39-92E6-3F1A59ABCC12}" destId="{7C04821B-70DA-4772-A2EC-01ACCE244CA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1EDAAE-0380-442F-AEF6-E152E4AF349D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9735EB87-CE14-4EFB-9B87-A818EBB14719}">
      <dgm:prSet phldrT="[Metin]" custT="1"/>
      <dgm:spPr/>
      <dgm:t>
        <a:bodyPr/>
        <a:lstStyle/>
        <a:p>
          <a:r>
            <a:rPr lang="tr-TR" sz="4800" b="1" dirty="0" smtClean="0">
              <a:latin typeface="Calibri" pitchFamily="34" charset="0"/>
            </a:rPr>
            <a:t>Güzel(i) Görmek</a:t>
          </a:r>
        </a:p>
        <a:p>
          <a:r>
            <a:rPr lang="tr-TR" sz="2400" b="1" dirty="0" smtClean="0">
              <a:latin typeface="Calibri" pitchFamily="34" charset="0"/>
            </a:rPr>
            <a:t>(Sıhhat)</a:t>
          </a:r>
          <a:endParaRPr lang="tr-TR" sz="2400" b="1" dirty="0">
            <a:latin typeface="Calibri" pitchFamily="34" charset="0"/>
          </a:endParaRPr>
        </a:p>
      </dgm:t>
    </dgm:pt>
    <dgm:pt modelId="{51159AC4-7D02-4441-B83E-973D0A07778B}" type="parTrans" cxnId="{0FFC7335-FD8D-4DFC-9C25-342DEAE6FF1E}">
      <dgm:prSet/>
      <dgm:spPr/>
      <dgm:t>
        <a:bodyPr/>
        <a:lstStyle/>
        <a:p>
          <a:endParaRPr lang="tr-TR"/>
        </a:p>
      </dgm:t>
    </dgm:pt>
    <dgm:pt modelId="{B21E2C2D-780D-45A8-98C2-12CAD1A9C4CB}" type="sibTrans" cxnId="{0FFC7335-FD8D-4DFC-9C25-342DEAE6FF1E}">
      <dgm:prSet/>
      <dgm:spPr/>
      <dgm:t>
        <a:bodyPr/>
        <a:lstStyle/>
        <a:p>
          <a:endParaRPr lang="tr-TR"/>
        </a:p>
      </dgm:t>
    </dgm:pt>
    <dgm:pt modelId="{9842AB62-BA7C-48BD-8C20-D527FCF5C86A}">
      <dgm:prSet phldrT="[Metin]" custT="1"/>
      <dgm:spPr/>
      <dgm:t>
        <a:bodyPr/>
        <a:lstStyle/>
        <a:p>
          <a:r>
            <a:rPr lang="tr-TR" sz="4400" b="1" dirty="0" smtClean="0">
              <a:latin typeface="Calibri" pitchFamily="34" charset="0"/>
            </a:rPr>
            <a:t>İncit/</a:t>
          </a:r>
          <a:r>
            <a:rPr lang="tr-TR" sz="4400" b="1" dirty="0" err="1" smtClean="0">
              <a:latin typeface="Calibri" pitchFamily="34" charset="0"/>
            </a:rPr>
            <a:t>nmemek</a:t>
          </a:r>
          <a:endParaRPr lang="tr-TR" sz="4400" b="1" dirty="0" smtClean="0">
            <a:latin typeface="Calibri" pitchFamily="34" charset="0"/>
          </a:endParaRPr>
        </a:p>
        <a:p>
          <a:r>
            <a:rPr lang="tr-TR" sz="2400" b="1" dirty="0" smtClean="0">
              <a:latin typeface="Calibri" pitchFamily="34" charset="0"/>
            </a:rPr>
            <a:t>(Devam)</a:t>
          </a:r>
        </a:p>
      </dgm:t>
    </dgm:pt>
    <dgm:pt modelId="{8C4B4B8E-2865-4892-92D1-FD31BF4D2644}" type="parTrans" cxnId="{27678B98-B098-404E-8456-DCCAFF513D2F}">
      <dgm:prSet/>
      <dgm:spPr/>
      <dgm:t>
        <a:bodyPr/>
        <a:lstStyle/>
        <a:p>
          <a:endParaRPr lang="tr-TR"/>
        </a:p>
      </dgm:t>
    </dgm:pt>
    <dgm:pt modelId="{69C77825-71AB-444E-AD29-967DC8F4E6B4}" type="sibTrans" cxnId="{27678B98-B098-404E-8456-DCCAFF513D2F}">
      <dgm:prSet/>
      <dgm:spPr/>
      <dgm:t>
        <a:bodyPr/>
        <a:lstStyle/>
        <a:p>
          <a:endParaRPr lang="tr-TR"/>
        </a:p>
      </dgm:t>
    </dgm:pt>
    <dgm:pt modelId="{78B92ABE-E181-41F9-AC58-51B8A135808C}">
      <dgm:prSet phldrT="[Metin]" custT="1"/>
      <dgm:spPr/>
      <dgm:t>
        <a:bodyPr/>
        <a:lstStyle/>
        <a:p>
          <a:r>
            <a:rPr lang="tr-TR" sz="4800" b="1" dirty="0" smtClean="0">
              <a:latin typeface="Calibri" pitchFamily="34" charset="0"/>
            </a:rPr>
            <a:t>Özür</a:t>
          </a:r>
        </a:p>
        <a:p>
          <a:r>
            <a:rPr lang="tr-TR" sz="2400" b="1" dirty="0" smtClean="0">
              <a:latin typeface="Calibri" pitchFamily="34" charset="0"/>
            </a:rPr>
            <a:t>(Tamir)</a:t>
          </a:r>
        </a:p>
      </dgm:t>
    </dgm:pt>
    <dgm:pt modelId="{EDEB89B1-0821-49CC-BA9F-1E1A83A134DA}" type="parTrans" cxnId="{7B16FBD1-297A-4E51-9FBC-ED809C481DA3}">
      <dgm:prSet/>
      <dgm:spPr/>
      <dgm:t>
        <a:bodyPr/>
        <a:lstStyle/>
        <a:p>
          <a:endParaRPr lang="tr-TR"/>
        </a:p>
      </dgm:t>
    </dgm:pt>
    <dgm:pt modelId="{FF6AFBFC-7C02-4FEB-928C-D6673C0EF5A8}" type="sibTrans" cxnId="{7B16FBD1-297A-4E51-9FBC-ED809C481DA3}">
      <dgm:prSet/>
      <dgm:spPr/>
      <dgm:t>
        <a:bodyPr/>
        <a:lstStyle/>
        <a:p>
          <a:endParaRPr lang="tr-TR"/>
        </a:p>
      </dgm:t>
    </dgm:pt>
    <dgm:pt modelId="{8A8E9E2E-7026-4527-A195-0014F8CF212E}">
      <dgm:prSet phldrT="[Metin]" custT="1"/>
      <dgm:spPr/>
      <dgm:t>
        <a:bodyPr/>
        <a:lstStyle/>
        <a:p>
          <a:r>
            <a:rPr lang="tr-TR" sz="6000" b="1" dirty="0" smtClean="0">
              <a:solidFill>
                <a:schemeClr val="bg1"/>
              </a:solidFill>
              <a:latin typeface="Calibri" pitchFamily="34" charset="0"/>
            </a:rPr>
            <a:t>Tebessüm</a:t>
          </a:r>
        </a:p>
        <a:p>
          <a:r>
            <a:rPr lang="tr-TR" sz="2400" b="1" dirty="0" smtClean="0">
              <a:solidFill>
                <a:schemeClr val="bg1"/>
              </a:solidFill>
              <a:latin typeface="Calibri" pitchFamily="34" charset="0"/>
            </a:rPr>
            <a:t>(Davet)</a:t>
          </a:r>
          <a:endParaRPr lang="tr-TR" sz="2400" b="1" dirty="0">
            <a:solidFill>
              <a:schemeClr val="bg1"/>
            </a:solidFill>
            <a:latin typeface="Calibri" pitchFamily="34" charset="0"/>
          </a:endParaRPr>
        </a:p>
      </dgm:t>
    </dgm:pt>
    <dgm:pt modelId="{EF5EC192-7597-4777-AD5A-5BE8E7F81164}" type="sibTrans" cxnId="{8835CC33-3ADC-47B6-AD1A-E17DB0B30461}">
      <dgm:prSet/>
      <dgm:spPr/>
      <dgm:t>
        <a:bodyPr/>
        <a:lstStyle/>
        <a:p>
          <a:endParaRPr lang="tr-TR"/>
        </a:p>
      </dgm:t>
    </dgm:pt>
    <dgm:pt modelId="{836BC06B-4D21-46B3-B012-54E112298973}" type="parTrans" cxnId="{8835CC33-3ADC-47B6-AD1A-E17DB0B30461}">
      <dgm:prSet/>
      <dgm:spPr/>
      <dgm:t>
        <a:bodyPr/>
        <a:lstStyle/>
        <a:p>
          <a:endParaRPr lang="tr-TR"/>
        </a:p>
      </dgm:t>
    </dgm:pt>
    <dgm:pt modelId="{B4A88F65-502E-4662-A1E8-B6928E920DF7}">
      <dgm:prSet phldrT="[Metin]" custT="1"/>
      <dgm:spPr/>
      <dgm:t>
        <a:bodyPr/>
        <a:lstStyle/>
        <a:p>
          <a:r>
            <a:rPr lang="tr-TR" sz="72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Gözde ve Sözde </a:t>
          </a:r>
          <a:r>
            <a:rPr lang="tr-TR" sz="5500" dirty="0" smtClean="0"/>
            <a:t> </a:t>
          </a:r>
          <a:endParaRPr lang="tr-TR" sz="5500" dirty="0"/>
        </a:p>
      </dgm:t>
    </dgm:pt>
    <dgm:pt modelId="{F84B64D7-07E1-438D-B127-B3C1A07660E6}" type="sibTrans" cxnId="{F17D93D0-622A-4352-A086-0280B0568D26}">
      <dgm:prSet/>
      <dgm:spPr/>
      <dgm:t>
        <a:bodyPr/>
        <a:lstStyle/>
        <a:p>
          <a:endParaRPr lang="tr-TR"/>
        </a:p>
      </dgm:t>
    </dgm:pt>
    <dgm:pt modelId="{C7AA0CFC-85CF-4642-A4EB-7F54346F66C5}" type="parTrans" cxnId="{F17D93D0-622A-4352-A086-0280B0568D26}">
      <dgm:prSet/>
      <dgm:spPr/>
      <dgm:t>
        <a:bodyPr/>
        <a:lstStyle/>
        <a:p>
          <a:endParaRPr lang="tr-TR"/>
        </a:p>
      </dgm:t>
    </dgm:pt>
    <dgm:pt modelId="{A4136DF4-4EB4-4D39-92E6-3F1A59ABCC12}" type="pres">
      <dgm:prSet presAssocID="{271EDAAE-0380-442F-AEF6-E152E4AF349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06556C9-DDF5-4E71-B5E2-E89AE146C84C}" type="pres">
      <dgm:prSet presAssocID="{271EDAAE-0380-442F-AEF6-E152E4AF349D}" presName="matrix" presStyleCnt="0"/>
      <dgm:spPr/>
    </dgm:pt>
    <dgm:pt modelId="{6F8A8698-8A89-4B81-B053-218277BDBC0D}" type="pres">
      <dgm:prSet presAssocID="{271EDAAE-0380-442F-AEF6-E152E4AF349D}" presName="tile1" presStyleLbl="node1" presStyleIdx="0" presStyleCnt="4"/>
      <dgm:spPr/>
      <dgm:t>
        <a:bodyPr/>
        <a:lstStyle/>
        <a:p>
          <a:endParaRPr lang="tr-TR"/>
        </a:p>
      </dgm:t>
    </dgm:pt>
    <dgm:pt modelId="{D3E71ACA-382F-4BFF-B978-74887EC5DD35}" type="pres">
      <dgm:prSet presAssocID="{271EDAAE-0380-442F-AEF6-E152E4AF349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885BF4-5CE2-4BA3-9610-90A508A28FA1}" type="pres">
      <dgm:prSet presAssocID="{271EDAAE-0380-442F-AEF6-E152E4AF349D}" presName="tile2" presStyleLbl="node1" presStyleIdx="1" presStyleCnt="4"/>
      <dgm:spPr/>
      <dgm:t>
        <a:bodyPr/>
        <a:lstStyle/>
        <a:p>
          <a:endParaRPr lang="tr-TR"/>
        </a:p>
      </dgm:t>
    </dgm:pt>
    <dgm:pt modelId="{42237FB3-8A2C-44E5-86B4-E9F0A56935C2}" type="pres">
      <dgm:prSet presAssocID="{271EDAAE-0380-442F-AEF6-E152E4AF349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809008-00FA-437F-8DE3-81EE66CC7B64}" type="pres">
      <dgm:prSet presAssocID="{271EDAAE-0380-442F-AEF6-E152E4AF349D}" presName="tile3" presStyleLbl="node1" presStyleIdx="2" presStyleCnt="4"/>
      <dgm:spPr/>
      <dgm:t>
        <a:bodyPr/>
        <a:lstStyle/>
        <a:p>
          <a:endParaRPr lang="tr-TR"/>
        </a:p>
      </dgm:t>
    </dgm:pt>
    <dgm:pt modelId="{5054E6D3-BCF3-49BF-A067-1CD74F64D5FB}" type="pres">
      <dgm:prSet presAssocID="{271EDAAE-0380-442F-AEF6-E152E4AF349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EF9AEE-8587-41A7-A01C-AE76017AEC6A}" type="pres">
      <dgm:prSet presAssocID="{271EDAAE-0380-442F-AEF6-E152E4AF349D}" presName="tile4" presStyleLbl="node1" presStyleIdx="3" presStyleCnt="4"/>
      <dgm:spPr/>
      <dgm:t>
        <a:bodyPr/>
        <a:lstStyle/>
        <a:p>
          <a:endParaRPr lang="tr-TR"/>
        </a:p>
      </dgm:t>
    </dgm:pt>
    <dgm:pt modelId="{1E39733F-1DBF-4938-A369-AB7B42193B39}" type="pres">
      <dgm:prSet presAssocID="{271EDAAE-0380-442F-AEF6-E152E4AF349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04821B-70DA-4772-A2EC-01ACCE244CA5}" type="pres">
      <dgm:prSet presAssocID="{271EDAAE-0380-442F-AEF6-E152E4AF349D}" presName="centerTile" presStyleLbl="fgShp" presStyleIdx="0" presStyleCnt="1" custScaleX="27536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92B991A7-2FAA-4FF9-8CD0-DA866BF800D3}" type="presOf" srcId="{8A8E9E2E-7026-4527-A195-0014F8CF212E}" destId="{6F8A8698-8A89-4B81-B053-218277BDBC0D}" srcOrd="0" destOrd="0" presId="urn:microsoft.com/office/officeart/2005/8/layout/matrix1"/>
    <dgm:cxn modelId="{C7FD0930-3207-419D-A2C4-0277E9F96062}" type="presOf" srcId="{8A8E9E2E-7026-4527-A195-0014F8CF212E}" destId="{D3E71ACA-382F-4BFF-B978-74887EC5DD35}" srcOrd="1" destOrd="0" presId="urn:microsoft.com/office/officeart/2005/8/layout/matrix1"/>
    <dgm:cxn modelId="{F371478B-FA99-40B5-A537-59DAB385892A}" type="presOf" srcId="{9842AB62-BA7C-48BD-8C20-D527FCF5C86A}" destId="{E2809008-00FA-437F-8DE3-81EE66CC7B64}" srcOrd="0" destOrd="0" presId="urn:microsoft.com/office/officeart/2005/8/layout/matrix1"/>
    <dgm:cxn modelId="{B4A274B0-5F13-4894-AC5B-C01192167D0F}" type="presOf" srcId="{B4A88F65-502E-4662-A1E8-B6928E920DF7}" destId="{7C04821B-70DA-4772-A2EC-01ACCE244CA5}" srcOrd="0" destOrd="0" presId="urn:microsoft.com/office/officeart/2005/8/layout/matrix1"/>
    <dgm:cxn modelId="{8835CC33-3ADC-47B6-AD1A-E17DB0B30461}" srcId="{B4A88F65-502E-4662-A1E8-B6928E920DF7}" destId="{8A8E9E2E-7026-4527-A195-0014F8CF212E}" srcOrd="0" destOrd="0" parTransId="{836BC06B-4D21-46B3-B012-54E112298973}" sibTransId="{EF5EC192-7597-4777-AD5A-5BE8E7F81164}"/>
    <dgm:cxn modelId="{7B16FBD1-297A-4E51-9FBC-ED809C481DA3}" srcId="{B4A88F65-502E-4662-A1E8-B6928E920DF7}" destId="{78B92ABE-E181-41F9-AC58-51B8A135808C}" srcOrd="3" destOrd="0" parTransId="{EDEB89B1-0821-49CC-BA9F-1E1A83A134DA}" sibTransId="{FF6AFBFC-7C02-4FEB-928C-D6673C0EF5A8}"/>
    <dgm:cxn modelId="{B66CB010-B730-4E7D-B4AA-4F77B8A2EA7D}" type="presOf" srcId="{271EDAAE-0380-442F-AEF6-E152E4AF349D}" destId="{A4136DF4-4EB4-4D39-92E6-3F1A59ABCC12}" srcOrd="0" destOrd="0" presId="urn:microsoft.com/office/officeart/2005/8/layout/matrix1"/>
    <dgm:cxn modelId="{27678B98-B098-404E-8456-DCCAFF513D2F}" srcId="{B4A88F65-502E-4662-A1E8-B6928E920DF7}" destId="{9842AB62-BA7C-48BD-8C20-D527FCF5C86A}" srcOrd="2" destOrd="0" parTransId="{8C4B4B8E-2865-4892-92D1-FD31BF4D2644}" sibTransId="{69C77825-71AB-444E-AD29-967DC8F4E6B4}"/>
    <dgm:cxn modelId="{0CB723BC-E1E1-4BEC-B2E7-D8312650FE47}" type="presOf" srcId="{9735EB87-CE14-4EFB-9B87-A818EBB14719}" destId="{16885BF4-5CE2-4BA3-9610-90A508A28FA1}" srcOrd="0" destOrd="0" presId="urn:microsoft.com/office/officeart/2005/8/layout/matrix1"/>
    <dgm:cxn modelId="{0FFC7335-FD8D-4DFC-9C25-342DEAE6FF1E}" srcId="{B4A88F65-502E-4662-A1E8-B6928E920DF7}" destId="{9735EB87-CE14-4EFB-9B87-A818EBB14719}" srcOrd="1" destOrd="0" parTransId="{51159AC4-7D02-4441-B83E-973D0A07778B}" sibTransId="{B21E2C2D-780D-45A8-98C2-12CAD1A9C4CB}"/>
    <dgm:cxn modelId="{1444356C-8E2F-4664-B5B3-86147849900D}" type="presOf" srcId="{78B92ABE-E181-41F9-AC58-51B8A135808C}" destId="{C5EF9AEE-8587-41A7-A01C-AE76017AEC6A}" srcOrd="0" destOrd="0" presId="urn:microsoft.com/office/officeart/2005/8/layout/matrix1"/>
    <dgm:cxn modelId="{A1FCAD8F-8D4B-4E3E-8A5E-A8A03185F012}" type="presOf" srcId="{9842AB62-BA7C-48BD-8C20-D527FCF5C86A}" destId="{5054E6D3-BCF3-49BF-A067-1CD74F64D5FB}" srcOrd="1" destOrd="0" presId="urn:microsoft.com/office/officeart/2005/8/layout/matrix1"/>
    <dgm:cxn modelId="{F17D93D0-622A-4352-A086-0280B0568D26}" srcId="{271EDAAE-0380-442F-AEF6-E152E4AF349D}" destId="{B4A88F65-502E-4662-A1E8-B6928E920DF7}" srcOrd="0" destOrd="0" parTransId="{C7AA0CFC-85CF-4642-A4EB-7F54346F66C5}" sibTransId="{F84B64D7-07E1-438D-B127-B3C1A07660E6}"/>
    <dgm:cxn modelId="{625AEB1B-7730-4DD9-B082-03AB9EC13E5A}" type="presOf" srcId="{9735EB87-CE14-4EFB-9B87-A818EBB14719}" destId="{42237FB3-8A2C-44E5-86B4-E9F0A56935C2}" srcOrd="1" destOrd="0" presId="urn:microsoft.com/office/officeart/2005/8/layout/matrix1"/>
    <dgm:cxn modelId="{75D99816-77BF-41B0-A758-985EED4AF685}" type="presOf" srcId="{78B92ABE-E181-41F9-AC58-51B8A135808C}" destId="{1E39733F-1DBF-4938-A369-AB7B42193B39}" srcOrd="1" destOrd="0" presId="urn:microsoft.com/office/officeart/2005/8/layout/matrix1"/>
    <dgm:cxn modelId="{C582697F-7982-4929-9824-F020A995F987}" type="presParOf" srcId="{A4136DF4-4EB4-4D39-92E6-3F1A59ABCC12}" destId="{606556C9-DDF5-4E71-B5E2-E89AE146C84C}" srcOrd="0" destOrd="0" presId="urn:microsoft.com/office/officeart/2005/8/layout/matrix1"/>
    <dgm:cxn modelId="{D7194EAB-2B33-458F-BC20-49C2B3A2B660}" type="presParOf" srcId="{606556C9-DDF5-4E71-B5E2-E89AE146C84C}" destId="{6F8A8698-8A89-4B81-B053-218277BDBC0D}" srcOrd="0" destOrd="0" presId="urn:microsoft.com/office/officeart/2005/8/layout/matrix1"/>
    <dgm:cxn modelId="{29F1A606-FACB-4A9C-A48E-9630F258CEE2}" type="presParOf" srcId="{606556C9-DDF5-4E71-B5E2-E89AE146C84C}" destId="{D3E71ACA-382F-4BFF-B978-74887EC5DD35}" srcOrd="1" destOrd="0" presId="urn:microsoft.com/office/officeart/2005/8/layout/matrix1"/>
    <dgm:cxn modelId="{85D14B89-7FE4-449F-AA89-A27113179861}" type="presParOf" srcId="{606556C9-DDF5-4E71-B5E2-E89AE146C84C}" destId="{16885BF4-5CE2-4BA3-9610-90A508A28FA1}" srcOrd="2" destOrd="0" presId="urn:microsoft.com/office/officeart/2005/8/layout/matrix1"/>
    <dgm:cxn modelId="{7CE11AA6-1A5D-45C5-A1C6-F03A22723F8E}" type="presParOf" srcId="{606556C9-DDF5-4E71-B5E2-E89AE146C84C}" destId="{42237FB3-8A2C-44E5-86B4-E9F0A56935C2}" srcOrd="3" destOrd="0" presId="urn:microsoft.com/office/officeart/2005/8/layout/matrix1"/>
    <dgm:cxn modelId="{54BCAF88-62F8-465B-B7A1-2F1066EE9D47}" type="presParOf" srcId="{606556C9-DDF5-4E71-B5E2-E89AE146C84C}" destId="{E2809008-00FA-437F-8DE3-81EE66CC7B64}" srcOrd="4" destOrd="0" presId="urn:microsoft.com/office/officeart/2005/8/layout/matrix1"/>
    <dgm:cxn modelId="{E4352F9F-3D2A-4D88-811C-0C3E871D8D3D}" type="presParOf" srcId="{606556C9-DDF5-4E71-B5E2-E89AE146C84C}" destId="{5054E6D3-BCF3-49BF-A067-1CD74F64D5FB}" srcOrd="5" destOrd="0" presId="urn:microsoft.com/office/officeart/2005/8/layout/matrix1"/>
    <dgm:cxn modelId="{3F85AA79-B9F7-4CAC-8660-4E3D17038F3E}" type="presParOf" srcId="{606556C9-DDF5-4E71-B5E2-E89AE146C84C}" destId="{C5EF9AEE-8587-41A7-A01C-AE76017AEC6A}" srcOrd="6" destOrd="0" presId="urn:microsoft.com/office/officeart/2005/8/layout/matrix1"/>
    <dgm:cxn modelId="{4A0960E9-B13D-4810-902B-9BA062D2A3DB}" type="presParOf" srcId="{606556C9-DDF5-4E71-B5E2-E89AE146C84C}" destId="{1E39733F-1DBF-4938-A369-AB7B42193B39}" srcOrd="7" destOrd="0" presId="urn:microsoft.com/office/officeart/2005/8/layout/matrix1"/>
    <dgm:cxn modelId="{5759C0D4-60F5-4CE2-B489-C1F6828AD98D}" type="presParOf" srcId="{A4136DF4-4EB4-4D39-92E6-3F1A59ABCC12}" destId="{7C04821B-70DA-4772-A2EC-01ACCE244CA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1EDAAE-0380-442F-AEF6-E152E4AF349D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9735EB87-CE14-4EFB-9B87-A818EBB14719}">
      <dgm:prSet phldrT="[Metin]" custT="1"/>
      <dgm:spPr/>
      <dgm:t>
        <a:bodyPr/>
        <a:lstStyle/>
        <a:p>
          <a:r>
            <a:rPr lang="tr-TR" sz="6000" b="1" dirty="0" err="1" smtClean="0">
              <a:latin typeface="Calibri" pitchFamily="34" charset="0"/>
            </a:rPr>
            <a:t>Hased</a:t>
          </a:r>
          <a:endParaRPr lang="tr-TR" sz="6000" b="1" dirty="0" smtClean="0">
            <a:latin typeface="Calibri" pitchFamily="34" charset="0"/>
          </a:endParaRPr>
        </a:p>
        <a:p>
          <a:r>
            <a:rPr lang="tr-TR" sz="2400" b="1" dirty="0" smtClean="0">
              <a:latin typeface="Calibri" pitchFamily="34" charset="0"/>
            </a:rPr>
            <a:t>“</a:t>
          </a:r>
          <a:r>
            <a:rPr lang="tr-TR" sz="2400" b="1" dirty="0" err="1" smtClean="0">
              <a:latin typeface="Calibri" pitchFamily="34" charset="0"/>
            </a:rPr>
            <a:t>Hased</a:t>
          </a:r>
          <a:r>
            <a:rPr lang="tr-TR" sz="2400" b="1" dirty="0" smtClean="0">
              <a:latin typeface="Calibri" pitchFamily="34" charset="0"/>
            </a:rPr>
            <a:t> settir”</a:t>
          </a:r>
          <a:endParaRPr lang="tr-TR" sz="2400" b="1" dirty="0">
            <a:latin typeface="Calibri" pitchFamily="34" charset="0"/>
          </a:endParaRPr>
        </a:p>
      </dgm:t>
    </dgm:pt>
    <dgm:pt modelId="{51159AC4-7D02-4441-B83E-973D0A07778B}" type="parTrans" cxnId="{0FFC7335-FD8D-4DFC-9C25-342DEAE6FF1E}">
      <dgm:prSet/>
      <dgm:spPr/>
      <dgm:t>
        <a:bodyPr/>
        <a:lstStyle/>
        <a:p>
          <a:endParaRPr lang="tr-TR"/>
        </a:p>
      </dgm:t>
    </dgm:pt>
    <dgm:pt modelId="{B21E2C2D-780D-45A8-98C2-12CAD1A9C4CB}" type="sibTrans" cxnId="{0FFC7335-FD8D-4DFC-9C25-342DEAE6FF1E}">
      <dgm:prSet/>
      <dgm:spPr/>
      <dgm:t>
        <a:bodyPr/>
        <a:lstStyle/>
        <a:p>
          <a:endParaRPr lang="tr-TR"/>
        </a:p>
      </dgm:t>
    </dgm:pt>
    <dgm:pt modelId="{9842AB62-BA7C-48BD-8C20-D527FCF5C86A}">
      <dgm:prSet phldrT="[Metin]" custT="1"/>
      <dgm:spPr/>
      <dgm:t>
        <a:bodyPr/>
        <a:lstStyle/>
        <a:p>
          <a:r>
            <a:rPr lang="tr-TR" sz="4800" b="1" dirty="0" smtClean="0">
              <a:latin typeface="Calibri" pitchFamily="34" charset="0"/>
            </a:rPr>
            <a:t> Riya</a:t>
          </a:r>
        </a:p>
        <a:p>
          <a:r>
            <a:rPr lang="tr-TR" sz="2400" b="1" dirty="0" smtClean="0">
              <a:latin typeface="Calibri" pitchFamily="34" charset="0"/>
            </a:rPr>
            <a:t>“Riya rüyadır” </a:t>
          </a:r>
          <a:endParaRPr lang="tr-TR" sz="2400" b="1" dirty="0">
            <a:latin typeface="Calibri" pitchFamily="34" charset="0"/>
          </a:endParaRPr>
        </a:p>
      </dgm:t>
    </dgm:pt>
    <dgm:pt modelId="{8C4B4B8E-2865-4892-92D1-FD31BF4D2644}" type="parTrans" cxnId="{27678B98-B098-404E-8456-DCCAFF513D2F}">
      <dgm:prSet/>
      <dgm:spPr/>
      <dgm:t>
        <a:bodyPr/>
        <a:lstStyle/>
        <a:p>
          <a:endParaRPr lang="tr-TR"/>
        </a:p>
      </dgm:t>
    </dgm:pt>
    <dgm:pt modelId="{69C77825-71AB-444E-AD29-967DC8F4E6B4}" type="sibTrans" cxnId="{27678B98-B098-404E-8456-DCCAFF513D2F}">
      <dgm:prSet/>
      <dgm:spPr/>
      <dgm:t>
        <a:bodyPr/>
        <a:lstStyle/>
        <a:p>
          <a:endParaRPr lang="tr-TR"/>
        </a:p>
      </dgm:t>
    </dgm:pt>
    <dgm:pt modelId="{78B92ABE-E181-41F9-AC58-51B8A135808C}">
      <dgm:prSet phldrT="[Metin]" custT="1"/>
      <dgm:spPr/>
      <dgm:t>
        <a:bodyPr/>
        <a:lstStyle/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dirty="0" smtClean="0">
              <a:latin typeface="Calibri" pitchFamily="34" charset="0"/>
            </a:rPr>
            <a:t>Zillet</a:t>
          </a: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dirty="0" smtClean="0">
              <a:latin typeface="Calibri" pitchFamily="34" charset="0"/>
            </a:rPr>
            <a:t>“Zillet illettir”</a:t>
          </a:r>
          <a:endParaRPr lang="tr-TR" sz="2400" b="1" dirty="0">
            <a:latin typeface="Calibri" pitchFamily="34" charset="0"/>
          </a:endParaRPr>
        </a:p>
      </dgm:t>
    </dgm:pt>
    <dgm:pt modelId="{EDEB89B1-0821-49CC-BA9F-1E1A83A134DA}" type="parTrans" cxnId="{7B16FBD1-297A-4E51-9FBC-ED809C481DA3}">
      <dgm:prSet/>
      <dgm:spPr/>
      <dgm:t>
        <a:bodyPr/>
        <a:lstStyle/>
        <a:p>
          <a:endParaRPr lang="tr-TR"/>
        </a:p>
      </dgm:t>
    </dgm:pt>
    <dgm:pt modelId="{FF6AFBFC-7C02-4FEB-928C-D6673C0EF5A8}" type="sibTrans" cxnId="{7B16FBD1-297A-4E51-9FBC-ED809C481DA3}">
      <dgm:prSet/>
      <dgm:spPr/>
      <dgm:t>
        <a:bodyPr/>
        <a:lstStyle/>
        <a:p>
          <a:endParaRPr lang="tr-TR"/>
        </a:p>
      </dgm:t>
    </dgm:pt>
    <dgm:pt modelId="{8A8E9E2E-7026-4527-A195-0014F8CF212E}">
      <dgm:prSet phldrT="[Metin]" custT="1"/>
      <dgm:spPr/>
      <dgm:t>
        <a:bodyPr/>
        <a:lstStyle/>
        <a:p>
          <a:r>
            <a:rPr lang="tr-TR" sz="6000" b="1" dirty="0" smtClean="0">
              <a:solidFill>
                <a:schemeClr val="bg1"/>
              </a:solidFill>
              <a:latin typeface="Calibri" pitchFamily="34" charset="0"/>
            </a:rPr>
            <a:t>Kibir</a:t>
          </a:r>
        </a:p>
        <a:p>
          <a:r>
            <a:rPr lang="tr-TR" sz="2400" b="1" dirty="0" smtClean="0">
              <a:solidFill>
                <a:schemeClr val="bg1"/>
              </a:solidFill>
              <a:latin typeface="Calibri" pitchFamily="34" charset="0"/>
            </a:rPr>
            <a:t>“Kibir kirdir” </a:t>
          </a:r>
        </a:p>
      </dgm:t>
    </dgm:pt>
    <dgm:pt modelId="{EF5EC192-7597-4777-AD5A-5BE8E7F81164}" type="sibTrans" cxnId="{8835CC33-3ADC-47B6-AD1A-E17DB0B30461}">
      <dgm:prSet/>
      <dgm:spPr/>
      <dgm:t>
        <a:bodyPr/>
        <a:lstStyle/>
        <a:p>
          <a:endParaRPr lang="tr-TR"/>
        </a:p>
      </dgm:t>
    </dgm:pt>
    <dgm:pt modelId="{836BC06B-4D21-46B3-B012-54E112298973}" type="parTrans" cxnId="{8835CC33-3ADC-47B6-AD1A-E17DB0B30461}">
      <dgm:prSet/>
      <dgm:spPr/>
      <dgm:t>
        <a:bodyPr/>
        <a:lstStyle/>
        <a:p>
          <a:endParaRPr lang="tr-TR"/>
        </a:p>
      </dgm:t>
    </dgm:pt>
    <dgm:pt modelId="{B4A88F65-502E-4662-A1E8-B6928E920DF7}">
      <dgm:prSet phldrT="[Metin]" custT="1"/>
      <dgm:spPr/>
      <dgm:t>
        <a:bodyPr/>
        <a:lstStyle/>
        <a:p>
          <a:r>
            <a:rPr lang="tr-TR" sz="60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Kendini</a:t>
          </a:r>
          <a:r>
            <a:rPr lang="tr-TR" sz="6000" b="1" baseline="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 Aşamamak</a:t>
          </a:r>
          <a:endParaRPr lang="tr-TR" sz="60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F84B64D7-07E1-438D-B127-B3C1A07660E6}" type="sibTrans" cxnId="{F17D93D0-622A-4352-A086-0280B0568D26}">
      <dgm:prSet/>
      <dgm:spPr/>
      <dgm:t>
        <a:bodyPr/>
        <a:lstStyle/>
        <a:p>
          <a:endParaRPr lang="tr-TR"/>
        </a:p>
      </dgm:t>
    </dgm:pt>
    <dgm:pt modelId="{C7AA0CFC-85CF-4642-A4EB-7F54346F66C5}" type="parTrans" cxnId="{F17D93D0-622A-4352-A086-0280B0568D26}">
      <dgm:prSet/>
      <dgm:spPr/>
      <dgm:t>
        <a:bodyPr/>
        <a:lstStyle/>
        <a:p>
          <a:endParaRPr lang="tr-TR"/>
        </a:p>
      </dgm:t>
    </dgm:pt>
    <dgm:pt modelId="{A4136DF4-4EB4-4D39-92E6-3F1A59ABCC12}" type="pres">
      <dgm:prSet presAssocID="{271EDAAE-0380-442F-AEF6-E152E4AF349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06556C9-DDF5-4E71-B5E2-E89AE146C84C}" type="pres">
      <dgm:prSet presAssocID="{271EDAAE-0380-442F-AEF6-E152E4AF349D}" presName="matrix" presStyleCnt="0"/>
      <dgm:spPr/>
    </dgm:pt>
    <dgm:pt modelId="{6F8A8698-8A89-4B81-B053-218277BDBC0D}" type="pres">
      <dgm:prSet presAssocID="{271EDAAE-0380-442F-AEF6-E152E4AF349D}" presName="tile1" presStyleLbl="node1" presStyleIdx="0" presStyleCnt="4"/>
      <dgm:spPr/>
      <dgm:t>
        <a:bodyPr/>
        <a:lstStyle/>
        <a:p>
          <a:endParaRPr lang="tr-TR"/>
        </a:p>
      </dgm:t>
    </dgm:pt>
    <dgm:pt modelId="{D3E71ACA-382F-4BFF-B978-74887EC5DD35}" type="pres">
      <dgm:prSet presAssocID="{271EDAAE-0380-442F-AEF6-E152E4AF349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885BF4-5CE2-4BA3-9610-90A508A28FA1}" type="pres">
      <dgm:prSet presAssocID="{271EDAAE-0380-442F-AEF6-E152E4AF349D}" presName="tile2" presStyleLbl="node1" presStyleIdx="1" presStyleCnt="4"/>
      <dgm:spPr/>
      <dgm:t>
        <a:bodyPr/>
        <a:lstStyle/>
        <a:p>
          <a:endParaRPr lang="tr-TR"/>
        </a:p>
      </dgm:t>
    </dgm:pt>
    <dgm:pt modelId="{42237FB3-8A2C-44E5-86B4-E9F0A56935C2}" type="pres">
      <dgm:prSet presAssocID="{271EDAAE-0380-442F-AEF6-E152E4AF349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809008-00FA-437F-8DE3-81EE66CC7B64}" type="pres">
      <dgm:prSet presAssocID="{271EDAAE-0380-442F-AEF6-E152E4AF349D}" presName="tile3" presStyleLbl="node1" presStyleIdx="2" presStyleCnt="4"/>
      <dgm:spPr/>
      <dgm:t>
        <a:bodyPr/>
        <a:lstStyle/>
        <a:p>
          <a:endParaRPr lang="tr-TR"/>
        </a:p>
      </dgm:t>
    </dgm:pt>
    <dgm:pt modelId="{5054E6D3-BCF3-49BF-A067-1CD74F64D5FB}" type="pres">
      <dgm:prSet presAssocID="{271EDAAE-0380-442F-AEF6-E152E4AF349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EF9AEE-8587-41A7-A01C-AE76017AEC6A}" type="pres">
      <dgm:prSet presAssocID="{271EDAAE-0380-442F-AEF6-E152E4AF349D}" presName="tile4" presStyleLbl="node1" presStyleIdx="3" presStyleCnt="4"/>
      <dgm:spPr/>
      <dgm:t>
        <a:bodyPr/>
        <a:lstStyle/>
        <a:p>
          <a:endParaRPr lang="tr-TR"/>
        </a:p>
      </dgm:t>
    </dgm:pt>
    <dgm:pt modelId="{1E39733F-1DBF-4938-A369-AB7B42193B39}" type="pres">
      <dgm:prSet presAssocID="{271EDAAE-0380-442F-AEF6-E152E4AF349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04821B-70DA-4772-A2EC-01ACCE244CA5}" type="pres">
      <dgm:prSet presAssocID="{271EDAAE-0380-442F-AEF6-E152E4AF349D}" presName="centerTile" presStyleLbl="fgShp" presStyleIdx="0" presStyleCnt="1" custScaleX="159892" custScaleY="115789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8709E681-E77D-425C-B0A5-5C7B9A79EA84}" type="presOf" srcId="{9735EB87-CE14-4EFB-9B87-A818EBB14719}" destId="{16885BF4-5CE2-4BA3-9610-90A508A28FA1}" srcOrd="0" destOrd="0" presId="urn:microsoft.com/office/officeart/2005/8/layout/matrix1"/>
    <dgm:cxn modelId="{94A9BC21-6672-4FC2-9B6B-F83726D38C49}" type="presOf" srcId="{8A8E9E2E-7026-4527-A195-0014F8CF212E}" destId="{D3E71ACA-382F-4BFF-B978-74887EC5DD35}" srcOrd="1" destOrd="0" presId="urn:microsoft.com/office/officeart/2005/8/layout/matrix1"/>
    <dgm:cxn modelId="{8835CC33-3ADC-47B6-AD1A-E17DB0B30461}" srcId="{B4A88F65-502E-4662-A1E8-B6928E920DF7}" destId="{8A8E9E2E-7026-4527-A195-0014F8CF212E}" srcOrd="0" destOrd="0" parTransId="{836BC06B-4D21-46B3-B012-54E112298973}" sibTransId="{EF5EC192-7597-4777-AD5A-5BE8E7F81164}"/>
    <dgm:cxn modelId="{7B16FBD1-297A-4E51-9FBC-ED809C481DA3}" srcId="{B4A88F65-502E-4662-A1E8-B6928E920DF7}" destId="{78B92ABE-E181-41F9-AC58-51B8A135808C}" srcOrd="3" destOrd="0" parTransId="{EDEB89B1-0821-49CC-BA9F-1E1A83A134DA}" sibTransId="{FF6AFBFC-7C02-4FEB-928C-D6673C0EF5A8}"/>
    <dgm:cxn modelId="{27678B98-B098-404E-8456-DCCAFF513D2F}" srcId="{B4A88F65-502E-4662-A1E8-B6928E920DF7}" destId="{9842AB62-BA7C-48BD-8C20-D527FCF5C86A}" srcOrd="2" destOrd="0" parTransId="{8C4B4B8E-2865-4892-92D1-FD31BF4D2644}" sibTransId="{69C77825-71AB-444E-AD29-967DC8F4E6B4}"/>
    <dgm:cxn modelId="{BE663627-46EE-4EEE-9B37-861FCB51E638}" type="presOf" srcId="{9842AB62-BA7C-48BD-8C20-D527FCF5C86A}" destId="{5054E6D3-BCF3-49BF-A067-1CD74F64D5FB}" srcOrd="1" destOrd="0" presId="urn:microsoft.com/office/officeart/2005/8/layout/matrix1"/>
    <dgm:cxn modelId="{0FFC7335-FD8D-4DFC-9C25-342DEAE6FF1E}" srcId="{B4A88F65-502E-4662-A1E8-B6928E920DF7}" destId="{9735EB87-CE14-4EFB-9B87-A818EBB14719}" srcOrd="1" destOrd="0" parTransId="{51159AC4-7D02-4441-B83E-973D0A07778B}" sibTransId="{B21E2C2D-780D-45A8-98C2-12CAD1A9C4CB}"/>
    <dgm:cxn modelId="{207FDB25-5B5D-4EB9-B24E-D18C6A786742}" type="presOf" srcId="{9735EB87-CE14-4EFB-9B87-A818EBB14719}" destId="{42237FB3-8A2C-44E5-86B4-E9F0A56935C2}" srcOrd="1" destOrd="0" presId="urn:microsoft.com/office/officeart/2005/8/layout/matrix1"/>
    <dgm:cxn modelId="{C751D2D0-B1C7-4137-ABA6-E63C96BE6F81}" type="presOf" srcId="{8A8E9E2E-7026-4527-A195-0014F8CF212E}" destId="{6F8A8698-8A89-4B81-B053-218277BDBC0D}" srcOrd="0" destOrd="0" presId="urn:microsoft.com/office/officeart/2005/8/layout/matrix1"/>
    <dgm:cxn modelId="{AFED57DE-5F0C-4B7E-9287-98ABDD26D48F}" type="presOf" srcId="{271EDAAE-0380-442F-AEF6-E152E4AF349D}" destId="{A4136DF4-4EB4-4D39-92E6-3F1A59ABCC12}" srcOrd="0" destOrd="0" presId="urn:microsoft.com/office/officeart/2005/8/layout/matrix1"/>
    <dgm:cxn modelId="{F4BB2DCE-D862-41FB-8F11-96DDBE99DE98}" type="presOf" srcId="{9842AB62-BA7C-48BD-8C20-D527FCF5C86A}" destId="{E2809008-00FA-437F-8DE3-81EE66CC7B64}" srcOrd="0" destOrd="0" presId="urn:microsoft.com/office/officeart/2005/8/layout/matrix1"/>
    <dgm:cxn modelId="{F7908FA9-9C33-4318-8B19-BDA31D65B234}" type="presOf" srcId="{78B92ABE-E181-41F9-AC58-51B8A135808C}" destId="{C5EF9AEE-8587-41A7-A01C-AE76017AEC6A}" srcOrd="0" destOrd="0" presId="urn:microsoft.com/office/officeart/2005/8/layout/matrix1"/>
    <dgm:cxn modelId="{F17D93D0-622A-4352-A086-0280B0568D26}" srcId="{271EDAAE-0380-442F-AEF6-E152E4AF349D}" destId="{B4A88F65-502E-4662-A1E8-B6928E920DF7}" srcOrd="0" destOrd="0" parTransId="{C7AA0CFC-85CF-4642-A4EB-7F54346F66C5}" sibTransId="{F84B64D7-07E1-438D-B127-B3C1A07660E6}"/>
    <dgm:cxn modelId="{087451B7-F2E3-4DB9-B0AC-E5E8E8F4696C}" type="presOf" srcId="{78B92ABE-E181-41F9-AC58-51B8A135808C}" destId="{1E39733F-1DBF-4938-A369-AB7B42193B39}" srcOrd="1" destOrd="0" presId="urn:microsoft.com/office/officeart/2005/8/layout/matrix1"/>
    <dgm:cxn modelId="{8D108A5B-0B65-49D1-98D9-8CB071830234}" type="presOf" srcId="{B4A88F65-502E-4662-A1E8-B6928E920DF7}" destId="{7C04821B-70DA-4772-A2EC-01ACCE244CA5}" srcOrd="0" destOrd="0" presId="urn:microsoft.com/office/officeart/2005/8/layout/matrix1"/>
    <dgm:cxn modelId="{556755B4-F54B-4468-ACF0-45C8451825F7}" type="presParOf" srcId="{A4136DF4-4EB4-4D39-92E6-3F1A59ABCC12}" destId="{606556C9-DDF5-4E71-B5E2-E89AE146C84C}" srcOrd="0" destOrd="0" presId="urn:microsoft.com/office/officeart/2005/8/layout/matrix1"/>
    <dgm:cxn modelId="{AA77C820-B4A7-4B6A-9AD6-DFA0E4665FB6}" type="presParOf" srcId="{606556C9-DDF5-4E71-B5E2-E89AE146C84C}" destId="{6F8A8698-8A89-4B81-B053-218277BDBC0D}" srcOrd="0" destOrd="0" presId="urn:microsoft.com/office/officeart/2005/8/layout/matrix1"/>
    <dgm:cxn modelId="{3EB5C8D6-AC8C-4B26-AFC9-A17B3768CAC6}" type="presParOf" srcId="{606556C9-DDF5-4E71-B5E2-E89AE146C84C}" destId="{D3E71ACA-382F-4BFF-B978-74887EC5DD35}" srcOrd="1" destOrd="0" presId="urn:microsoft.com/office/officeart/2005/8/layout/matrix1"/>
    <dgm:cxn modelId="{72BFFFC2-ED8B-490C-9CDF-71B691FCBBD8}" type="presParOf" srcId="{606556C9-DDF5-4E71-B5E2-E89AE146C84C}" destId="{16885BF4-5CE2-4BA3-9610-90A508A28FA1}" srcOrd="2" destOrd="0" presId="urn:microsoft.com/office/officeart/2005/8/layout/matrix1"/>
    <dgm:cxn modelId="{1754B5F6-0A28-44E6-9837-6906C7002F96}" type="presParOf" srcId="{606556C9-DDF5-4E71-B5E2-E89AE146C84C}" destId="{42237FB3-8A2C-44E5-86B4-E9F0A56935C2}" srcOrd="3" destOrd="0" presId="urn:microsoft.com/office/officeart/2005/8/layout/matrix1"/>
    <dgm:cxn modelId="{2EE5A78F-7DF5-4DBE-885A-808579327D15}" type="presParOf" srcId="{606556C9-DDF5-4E71-B5E2-E89AE146C84C}" destId="{E2809008-00FA-437F-8DE3-81EE66CC7B64}" srcOrd="4" destOrd="0" presId="urn:microsoft.com/office/officeart/2005/8/layout/matrix1"/>
    <dgm:cxn modelId="{474A51EE-CA10-4EE4-8C3B-56668C8FA0F8}" type="presParOf" srcId="{606556C9-DDF5-4E71-B5E2-E89AE146C84C}" destId="{5054E6D3-BCF3-49BF-A067-1CD74F64D5FB}" srcOrd="5" destOrd="0" presId="urn:microsoft.com/office/officeart/2005/8/layout/matrix1"/>
    <dgm:cxn modelId="{A317AB3B-2B02-462D-A3F6-1BB8D0B5CA21}" type="presParOf" srcId="{606556C9-DDF5-4E71-B5E2-E89AE146C84C}" destId="{C5EF9AEE-8587-41A7-A01C-AE76017AEC6A}" srcOrd="6" destOrd="0" presId="urn:microsoft.com/office/officeart/2005/8/layout/matrix1"/>
    <dgm:cxn modelId="{2CF847BD-CECA-432F-9423-1AD09ED230C7}" type="presParOf" srcId="{606556C9-DDF5-4E71-B5E2-E89AE146C84C}" destId="{1E39733F-1DBF-4938-A369-AB7B42193B39}" srcOrd="7" destOrd="0" presId="urn:microsoft.com/office/officeart/2005/8/layout/matrix1"/>
    <dgm:cxn modelId="{7B75E32B-C96C-4E7E-9995-237ADD7B8037}" type="presParOf" srcId="{A4136DF4-4EB4-4D39-92E6-3F1A59ABCC12}" destId="{7C04821B-70DA-4772-A2EC-01ACCE244CA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D77E08-A6F1-4B8A-B835-C69BC2606584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652D5B20-28BB-484E-8454-B399BDBFA1C7}">
      <dgm:prSet phldrT="[Metin]" custT="1"/>
      <dgm:spPr/>
      <dgm:t>
        <a:bodyPr/>
        <a:lstStyle/>
        <a:p>
          <a:r>
            <a:rPr lang="tr-TR" sz="6000" b="1" dirty="0" smtClean="0">
              <a:latin typeface="Calibri" pitchFamily="34" charset="0"/>
            </a:rPr>
            <a:t>İletişim</a:t>
          </a:r>
          <a:endParaRPr lang="tr-TR" sz="6000" b="1" dirty="0">
            <a:latin typeface="Calibri" pitchFamily="34" charset="0"/>
          </a:endParaRPr>
        </a:p>
      </dgm:t>
    </dgm:pt>
    <dgm:pt modelId="{CB79B44F-1347-4851-851A-142CC48CFE14}" type="parTrans" cxnId="{64B0EA6D-E83F-4B80-931D-1AD9E0B3277D}">
      <dgm:prSet/>
      <dgm:spPr/>
      <dgm:t>
        <a:bodyPr/>
        <a:lstStyle/>
        <a:p>
          <a:endParaRPr lang="tr-TR"/>
        </a:p>
      </dgm:t>
    </dgm:pt>
    <dgm:pt modelId="{264E955A-82C7-413A-A6D7-922E54DF2666}" type="sibTrans" cxnId="{64B0EA6D-E83F-4B80-931D-1AD9E0B3277D}">
      <dgm:prSet/>
      <dgm:spPr/>
      <dgm:t>
        <a:bodyPr/>
        <a:lstStyle/>
        <a:p>
          <a:endParaRPr lang="tr-TR"/>
        </a:p>
      </dgm:t>
    </dgm:pt>
    <dgm:pt modelId="{E0F78C99-C92B-405D-8B11-278BC105712D}">
      <dgm:prSet phldrT="[Metin]" custT="1"/>
      <dgm:spPr/>
      <dgm:t>
        <a:bodyPr/>
        <a:lstStyle/>
        <a:p>
          <a:r>
            <a:rPr lang="tr-TR" sz="4400" b="1" dirty="0" err="1" smtClean="0">
              <a:latin typeface="Calibri" pitchFamily="34" charset="0"/>
            </a:rPr>
            <a:t>Sîret</a:t>
          </a:r>
          <a:r>
            <a:rPr lang="tr-TR" sz="4400" b="1" dirty="0" smtClean="0">
              <a:latin typeface="Calibri" pitchFamily="34" charset="0"/>
            </a:rPr>
            <a:t> ve </a:t>
          </a:r>
          <a:r>
            <a:rPr lang="tr-TR" sz="4400" b="1" dirty="0" err="1" smtClean="0">
              <a:latin typeface="Calibri" pitchFamily="34" charset="0"/>
            </a:rPr>
            <a:t>Basîret</a:t>
          </a:r>
          <a:r>
            <a:rPr lang="tr-TR" sz="4400" b="1" dirty="0" smtClean="0">
              <a:latin typeface="Calibri" pitchFamily="34" charset="0"/>
            </a:rPr>
            <a:t> sahibi olmaktır.</a:t>
          </a:r>
          <a:endParaRPr lang="tr-TR" sz="4400" b="1" dirty="0">
            <a:latin typeface="Calibri" pitchFamily="34" charset="0"/>
          </a:endParaRPr>
        </a:p>
      </dgm:t>
    </dgm:pt>
    <dgm:pt modelId="{C2CA1AC0-8E19-478A-8F65-975E4C105BEB}" type="parTrans" cxnId="{CBF053ED-8AC4-4D5D-B793-9C90413CA3A9}">
      <dgm:prSet/>
      <dgm:spPr/>
      <dgm:t>
        <a:bodyPr/>
        <a:lstStyle/>
        <a:p>
          <a:endParaRPr lang="tr-TR"/>
        </a:p>
      </dgm:t>
    </dgm:pt>
    <dgm:pt modelId="{F027D4E9-BB55-402F-8581-4022BAD439D8}" type="sibTrans" cxnId="{CBF053ED-8AC4-4D5D-B793-9C90413CA3A9}">
      <dgm:prSet/>
      <dgm:spPr/>
      <dgm:t>
        <a:bodyPr/>
        <a:lstStyle/>
        <a:p>
          <a:endParaRPr lang="tr-TR"/>
        </a:p>
      </dgm:t>
    </dgm:pt>
    <dgm:pt modelId="{FB3DA030-9CE1-430D-8CD6-88D92CDC7A30}">
      <dgm:prSet phldrT="[Metin]" custT="1"/>
      <dgm:spPr/>
      <dgm:t>
        <a:bodyPr/>
        <a:lstStyle/>
        <a:p>
          <a:r>
            <a:rPr lang="tr-TR" sz="4400" b="1" dirty="0" smtClean="0">
              <a:latin typeface="Calibri" pitchFamily="34" charset="0"/>
            </a:rPr>
            <a:t>Rakip değil</a:t>
          </a:r>
        </a:p>
        <a:p>
          <a:r>
            <a:rPr lang="tr-TR" sz="4400" b="1" dirty="0" smtClean="0">
              <a:latin typeface="Calibri" pitchFamily="34" charset="0"/>
            </a:rPr>
            <a:t>  ekip olmaktır.</a:t>
          </a:r>
          <a:endParaRPr lang="tr-TR" sz="4400" b="1" dirty="0">
            <a:latin typeface="Calibri" pitchFamily="34" charset="0"/>
          </a:endParaRPr>
        </a:p>
      </dgm:t>
    </dgm:pt>
    <dgm:pt modelId="{284901B9-B55D-4789-A30E-6537729EA90C}" type="parTrans" cxnId="{B2E678C8-CF67-4683-8C71-39533A901C98}">
      <dgm:prSet/>
      <dgm:spPr/>
      <dgm:t>
        <a:bodyPr/>
        <a:lstStyle/>
        <a:p>
          <a:endParaRPr lang="tr-TR"/>
        </a:p>
      </dgm:t>
    </dgm:pt>
    <dgm:pt modelId="{8A3A744D-115B-4F0D-B04A-9F5FC0BC8EE8}" type="sibTrans" cxnId="{B2E678C8-CF67-4683-8C71-39533A901C98}">
      <dgm:prSet/>
      <dgm:spPr/>
      <dgm:t>
        <a:bodyPr/>
        <a:lstStyle/>
        <a:p>
          <a:endParaRPr lang="tr-TR"/>
        </a:p>
      </dgm:t>
    </dgm:pt>
    <dgm:pt modelId="{4F54640F-8AE1-45F3-9D53-CE53B2BCC2BA}">
      <dgm:prSet phldrT="[Metin]" custT="1"/>
      <dgm:spPr/>
      <dgm:t>
        <a:bodyPr/>
        <a:lstStyle/>
        <a:p>
          <a:r>
            <a:rPr lang="tr-TR" sz="4400" b="1" dirty="0" smtClean="0">
              <a:latin typeface="Calibri" pitchFamily="34" charset="0"/>
            </a:rPr>
            <a:t>Alınganlık değil </a:t>
          </a:r>
          <a:r>
            <a:rPr lang="tr-TR" sz="4400" b="1" dirty="0" err="1" smtClean="0">
              <a:latin typeface="Calibri" pitchFamily="34" charset="0"/>
            </a:rPr>
            <a:t>farkındalıktır</a:t>
          </a:r>
          <a:r>
            <a:rPr lang="tr-TR" sz="4400" b="1" dirty="0" smtClean="0">
              <a:latin typeface="Calibri" pitchFamily="34" charset="0"/>
            </a:rPr>
            <a:t>.</a:t>
          </a:r>
          <a:endParaRPr lang="tr-TR" sz="4400" b="1" dirty="0">
            <a:latin typeface="Calibri" pitchFamily="34" charset="0"/>
          </a:endParaRPr>
        </a:p>
      </dgm:t>
    </dgm:pt>
    <dgm:pt modelId="{21E58A05-F630-4179-A2E1-D929834A015A}" type="parTrans" cxnId="{A2571DBC-D717-4CAA-B9C3-05830D12416B}">
      <dgm:prSet/>
      <dgm:spPr/>
      <dgm:t>
        <a:bodyPr/>
        <a:lstStyle/>
        <a:p>
          <a:endParaRPr lang="tr-TR"/>
        </a:p>
      </dgm:t>
    </dgm:pt>
    <dgm:pt modelId="{BF5F975D-3ADE-4A5E-8BC4-C4ECB12F3CD9}" type="sibTrans" cxnId="{A2571DBC-D717-4CAA-B9C3-05830D12416B}">
      <dgm:prSet/>
      <dgm:spPr/>
      <dgm:t>
        <a:bodyPr/>
        <a:lstStyle/>
        <a:p>
          <a:endParaRPr lang="tr-TR"/>
        </a:p>
      </dgm:t>
    </dgm:pt>
    <dgm:pt modelId="{6CDFDEDC-ED1B-4428-8C67-4821594DF53F}">
      <dgm:prSet phldrT="[Metin]" custT="1"/>
      <dgm:spPr/>
      <dgm:t>
        <a:bodyPr/>
        <a:lstStyle/>
        <a:p>
          <a:r>
            <a:rPr lang="tr-TR" sz="4400" b="1" dirty="0" smtClean="0">
              <a:latin typeface="Calibri" pitchFamily="34" charset="0"/>
            </a:rPr>
            <a:t>Göze değil </a:t>
          </a:r>
        </a:p>
        <a:p>
          <a:r>
            <a:rPr lang="tr-TR" sz="4400" b="1" dirty="0" smtClean="0">
              <a:latin typeface="Calibri" pitchFamily="34" charset="0"/>
            </a:rPr>
            <a:t>gönle girmektir.</a:t>
          </a:r>
          <a:endParaRPr lang="tr-TR" sz="4400" b="1" dirty="0">
            <a:latin typeface="Calibri" pitchFamily="34" charset="0"/>
          </a:endParaRPr>
        </a:p>
      </dgm:t>
    </dgm:pt>
    <dgm:pt modelId="{1D3FA879-503D-41E1-835D-025E9787E09A}" type="parTrans" cxnId="{E57D81B8-F01F-4E8F-8347-328CF63C578F}">
      <dgm:prSet/>
      <dgm:spPr/>
      <dgm:t>
        <a:bodyPr/>
        <a:lstStyle/>
        <a:p>
          <a:endParaRPr lang="tr-TR"/>
        </a:p>
      </dgm:t>
    </dgm:pt>
    <dgm:pt modelId="{CAF56012-BC78-42CC-8C59-CC3BCA33E830}" type="sibTrans" cxnId="{E57D81B8-F01F-4E8F-8347-328CF63C578F}">
      <dgm:prSet/>
      <dgm:spPr/>
      <dgm:t>
        <a:bodyPr/>
        <a:lstStyle/>
        <a:p>
          <a:endParaRPr lang="tr-TR"/>
        </a:p>
      </dgm:t>
    </dgm:pt>
    <dgm:pt modelId="{3DE32733-A7F3-4BC6-8BE3-D1C6CD30AC3F}" type="pres">
      <dgm:prSet presAssocID="{11D77E08-A6F1-4B8A-B835-C69BC26065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FA29B5A-34A6-4E08-84EF-97C8596428C6}" type="pres">
      <dgm:prSet presAssocID="{11D77E08-A6F1-4B8A-B835-C69BC2606584}" presName="matrix" presStyleCnt="0"/>
      <dgm:spPr/>
    </dgm:pt>
    <dgm:pt modelId="{0E46E92A-DCB6-440D-88FA-244D3BF16E9F}" type="pres">
      <dgm:prSet presAssocID="{11D77E08-A6F1-4B8A-B835-C69BC2606584}" presName="tile1" presStyleLbl="node1" presStyleIdx="0" presStyleCnt="4" custScaleX="102479"/>
      <dgm:spPr/>
      <dgm:t>
        <a:bodyPr/>
        <a:lstStyle/>
        <a:p>
          <a:endParaRPr lang="tr-TR"/>
        </a:p>
      </dgm:t>
    </dgm:pt>
    <dgm:pt modelId="{65ECEABD-383E-4525-A20F-0EB1F452729D}" type="pres">
      <dgm:prSet presAssocID="{11D77E08-A6F1-4B8A-B835-C69BC26065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7A87B1-8094-490D-BA39-D6001B35F70F}" type="pres">
      <dgm:prSet presAssocID="{11D77E08-A6F1-4B8A-B835-C69BC2606584}" presName="tile2" presStyleLbl="node1" presStyleIdx="1" presStyleCnt="4"/>
      <dgm:spPr/>
      <dgm:t>
        <a:bodyPr/>
        <a:lstStyle/>
        <a:p>
          <a:endParaRPr lang="tr-TR"/>
        </a:p>
      </dgm:t>
    </dgm:pt>
    <dgm:pt modelId="{A393FE6A-53FD-4889-8F0D-09885415DD78}" type="pres">
      <dgm:prSet presAssocID="{11D77E08-A6F1-4B8A-B835-C69BC26065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2F084D-0E80-4738-BE2A-4FC217A09C24}" type="pres">
      <dgm:prSet presAssocID="{11D77E08-A6F1-4B8A-B835-C69BC2606584}" presName="tile3" presStyleLbl="node1" presStyleIdx="2" presStyleCnt="4" custScaleX="99173"/>
      <dgm:spPr/>
      <dgm:t>
        <a:bodyPr/>
        <a:lstStyle/>
        <a:p>
          <a:endParaRPr lang="tr-TR"/>
        </a:p>
      </dgm:t>
    </dgm:pt>
    <dgm:pt modelId="{33085D99-A2A1-4923-B32A-556654B230BE}" type="pres">
      <dgm:prSet presAssocID="{11D77E08-A6F1-4B8A-B835-C69BC26065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25E4D-5BB4-4B3B-BD74-B38FA53AADB5}" type="pres">
      <dgm:prSet presAssocID="{11D77E08-A6F1-4B8A-B835-C69BC2606584}" presName="tile4" presStyleLbl="node1" presStyleIdx="3" presStyleCnt="4"/>
      <dgm:spPr/>
      <dgm:t>
        <a:bodyPr/>
        <a:lstStyle/>
        <a:p>
          <a:endParaRPr lang="tr-TR"/>
        </a:p>
      </dgm:t>
    </dgm:pt>
    <dgm:pt modelId="{9FFDB3C0-397D-4838-9768-17F640EE1385}" type="pres">
      <dgm:prSet presAssocID="{11D77E08-A6F1-4B8A-B835-C69BC26065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B5F619-F6B3-4E7D-BC33-2292ABF3AD3C}" type="pres">
      <dgm:prSet presAssocID="{11D77E08-A6F1-4B8A-B835-C69BC2606584}" presName="centerTile" presStyleLbl="fgShp" presStyleIdx="0" presStyleCnt="1" custScaleX="14049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D249C7F5-551B-4FDB-9235-34F77C301131}" type="presOf" srcId="{E0F78C99-C92B-405D-8B11-278BC105712D}" destId="{65ECEABD-383E-4525-A20F-0EB1F452729D}" srcOrd="1" destOrd="0" presId="urn:microsoft.com/office/officeart/2005/8/layout/matrix1"/>
    <dgm:cxn modelId="{A587C8C7-0F58-4932-807A-A94C937A6341}" type="presOf" srcId="{652D5B20-28BB-484E-8454-B399BDBFA1C7}" destId="{4CB5F619-F6B3-4E7D-BC33-2292ABF3AD3C}" srcOrd="0" destOrd="0" presId="urn:microsoft.com/office/officeart/2005/8/layout/matrix1"/>
    <dgm:cxn modelId="{3B1E8ED7-22D2-4432-B3A8-547F96C1CD52}" type="presOf" srcId="{11D77E08-A6F1-4B8A-B835-C69BC2606584}" destId="{3DE32733-A7F3-4BC6-8BE3-D1C6CD30AC3F}" srcOrd="0" destOrd="0" presId="urn:microsoft.com/office/officeart/2005/8/layout/matrix1"/>
    <dgm:cxn modelId="{CBF053ED-8AC4-4D5D-B793-9C90413CA3A9}" srcId="{652D5B20-28BB-484E-8454-B399BDBFA1C7}" destId="{E0F78C99-C92B-405D-8B11-278BC105712D}" srcOrd="0" destOrd="0" parTransId="{C2CA1AC0-8E19-478A-8F65-975E4C105BEB}" sibTransId="{F027D4E9-BB55-402F-8581-4022BAD439D8}"/>
    <dgm:cxn modelId="{C62029AC-4DA9-4074-A2EC-02835915EEFE}" type="presOf" srcId="{FB3DA030-9CE1-430D-8CD6-88D92CDC7A30}" destId="{1A7A87B1-8094-490D-BA39-D6001B35F70F}" srcOrd="0" destOrd="0" presId="urn:microsoft.com/office/officeart/2005/8/layout/matrix1"/>
    <dgm:cxn modelId="{E57D81B8-F01F-4E8F-8347-328CF63C578F}" srcId="{652D5B20-28BB-484E-8454-B399BDBFA1C7}" destId="{6CDFDEDC-ED1B-4428-8C67-4821594DF53F}" srcOrd="3" destOrd="0" parTransId="{1D3FA879-503D-41E1-835D-025E9787E09A}" sibTransId="{CAF56012-BC78-42CC-8C59-CC3BCA33E830}"/>
    <dgm:cxn modelId="{05B4C2C3-801C-4C89-B2F0-166009CFA2B7}" type="presOf" srcId="{6CDFDEDC-ED1B-4428-8C67-4821594DF53F}" destId="{9CF25E4D-5BB4-4B3B-BD74-B38FA53AADB5}" srcOrd="0" destOrd="0" presId="urn:microsoft.com/office/officeart/2005/8/layout/matrix1"/>
    <dgm:cxn modelId="{B2E678C8-CF67-4683-8C71-39533A901C98}" srcId="{652D5B20-28BB-484E-8454-B399BDBFA1C7}" destId="{FB3DA030-9CE1-430D-8CD6-88D92CDC7A30}" srcOrd="1" destOrd="0" parTransId="{284901B9-B55D-4789-A30E-6537729EA90C}" sibTransId="{8A3A744D-115B-4F0D-B04A-9F5FC0BC8EE8}"/>
    <dgm:cxn modelId="{14AC5C3C-714A-4223-B05B-37BF37F88915}" type="presOf" srcId="{4F54640F-8AE1-45F3-9D53-CE53B2BCC2BA}" destId="{33085D99-A2A1-4923-B32A-556654B230BE}" srcOrd="1" destOrd="0" presId="urn:microsoft.com/office/officeart/2005/8/layout/matrix1"/>
    <dgm:cxn modelId="{C7FF513F-626F-485E-BCE6-215F91728FF5}" type="presOf" srcId="{4F54640F-8AE1-45F3-9D53-CE53B2BCC2BA}" destId="{A22F084D-0E80-4738-BE2A-4FC217A09C24}" srcOrd="0" destOrd="0" presId="urn:microsoft.com/office/officeart/2005/8/layout/matrix1"/>
    <dgm:cxn modelId="{64B0EA6D-E83F-4B80-931D-1AD9E0B3277D}" srcId="{11D77E08-A6F1-4B8A-B835-C69BC2606584}" destId="{652D5B20-28BB-484E-8454-B399BDBFA1C7}" srcOrd="0" destOrd="0" parTransId="{CB79B44F-1347-4851-851A-142CC48CFE14}" sibTransId="{264E955A-82C7-413A-A6D7-922E54DF2666}"/>
    <dgm:cxn modelId="{89A454A0-34C5-4306-B00F-CBDE6C7A586C}" type="presOf" srcId="{E0F78C99-C92B-405D-8B11-278BC105712D}" destId="{0E46E92A-DCB6-440D-88FA-244D3BF16E9F}" srcOrd="0" destOrd="0" presId="urn:microsoft.com/office/officeart/2005/8/layout/matrix1"/>
    <dgm:cxn modelId="{DEC845EF-6F1D-4C58-A5E3-6BA07C05B669}" type="presOf" srcId="{6CDFDEDC-ED1B-4428-8C67-4821594DF53F}" destId="{9FFDB3C0-397D-4838-9768-17F640EE1385}" srcOrd="1" destOrd="0" presId="urn:microsoft.com/office/officeart/2005/8/layout/matrix1"/>
    <dgm:cxn modelId="{A2571DBC-D717-4CAA-B9C3-05830D12416B}" srcId="{652D5B20-28BB-484E-8454-B399BDBFA1C7}" destId="{4F54640F-8AE1-45F3-9D53-CE53B2BCC2BA}" srcOrd="2" destOrd="0" parTransId="{21E58A05-F630-4179-A2E1-D929834A015A}" sibTransId="{BF5F975D-3ADE-4A5E-8BC4-C4ECB12F3CD9}"/>
    <dgm:cxn modelId="{CE8A1971-276C-45D2-A07F-408F0B537B6F}" type="presOf" srcId="{FB3DA030-9CE1-430D-8CD6-88D92CDC7A30}" destId="{A393FE6A-53FD-4889-8F0D-09885415DD78}" srcOrd="1" destOrd="0" presId="urn:microsoft.com/office/officeart/2005/8/layout/matrix1"/>
    <dgm:cxn modelId="{C58A8510-777C-48B7-BC95-7360E8CD8D44}" type="presParOf" srcId="{3DE32733-A7F3-4BC6-8BE3-D1C6CD30AC3F}" destId="{7FA29B5A-34A6-4E08-84EF-97C8596428C6}" srcOrd="0" destOrd="0" presId="urn:microsoft.com/office/officeart/2005/8/layout/matrix1"/>
    <dgm:cxn modelId="{156C8D62-E723-4639-A9EC-CA44E81E5E85}" type="presParOf" srcId="{7FA29B5A-34A6-4E08-84EF-97C8596428C6}" destId="{0E46E92A-DCB6-440D-88FA-244D3BF16E9F}" srcOrd="0" destOrd="0" presId="urn:microsoft.com/office/officeart/2005/8/layout/matrix1"/>
    <dgm:cxn modelId="{1D21EC65-6AA2-4C51-A5EC-198FFACC0CDA}" type="presParOf" srcId="{7FA29B5A-34A6-4E08-84EF-97C8596428C6}" destId="{65ECEABD-383E-4525-A20F-0EB1F452729D}" srcOrd="1" destOrd="0" presId="urn:microsoft.com/office/officeart/2005/8/layout/matrix1"/>
    <dgm:cxn modelId="{8E2F8A81-EEEE-4C96-9CDB-35AB5A6C5936}" type="presParOf" srcId="{7FA29B5A-34A6-4E08-84EF-97C8596428C6}" destId="{1A7A87B1-8094-490D-BA39-D6001B35F70F}" srcOrd="2" destOrd="0" presId="urn:microsoft.com/office/officeart/2005/8/layout/matrix1"/>
    <dgm:cxn modelId="{C773D45D-3363-4E16-ADD8-94909040EF24}" type="presParOf" srcId="{7FA29B5A-34A6-4E08-84EF-97C8596428C6}" destId="{A393FE6A-53FD-4889-8F0D-09885415DD78}" srcOrd="3" destOrd="0" presId="urn:microsoft.com/office/officeart/2005/8/layout/matrix1"/>
    <dgm:cxn modelId="{4B510366-9C63-4D96-B531-B190D14302A1}" type="presParOf" srcId="{7FA29B5A-34A6-4E08-84EF-97C8596428C6}" destId="{A22F084D-0E80-4738-BE2A-4FC217A09C24}" srcOrd="4" destOrd="0" presId="urn:microsoft.com/office/officeart/2005/8/layout/matrix1"/>
    <dgm:cxn modelId="{DA9E3A2F-A29D-4B3A-BAFC-A27689142FCF}" type="presParOf" srcId="{7FA29B5A-34A6-4E08-84EF-97C8596428C6}" destId="{33085D99-A2A1-4923-B32A-556654B230BE}" srcOrd="5" destOrd="0" presId="urn:microsoft.com/office/officeart/2005/8/layout/matrix1"/>
    <dgm:cxn modelId="{AF00B153-710C-459A-AE36-666CF05D3744}" type="presParOf" srcId="{7FA29B5A-34A6-4E08-84EF-97C8596428C6}" destId="{9CF25E4D-5BB4-4B3B-BD74-B38FA53AADB5}" srcOrd="6" destOrd="0" presId="urn:microsoft.com/office/officeart/2005/8/layout/matrix1"/>
    <dgm:cxn modelId="{FF3A5D86-B39E-4A7C-9487-3F525850F9D4}" type="presParOf" srcId="{7FA29B5A-34A6-4E08-84EF-97C8596428C6}" destId="{9FFDB3C0-397D-4838-9768-17F640EE1385}" srcOrd="7" destOrd="0" presId="urn:microsoft.com/office/officeart/2005/8/layout/matrix1"/>
    <dgm:cxn modelId="{178F1CA0-EC5C-4CA6-A42E-FEE406DBE26E}" type="presParOf" srcId="{3DE32733-A7F3-4BC6-8BE3-D1C6CD30AC3F}" destId="{4CB5F619-F6B3-4E7D-BC33-2292ABF3AD3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0D0FAA-6E52-49FA-8A03-00D1C085C0FA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A274CFF5-9BF3-400D-8A92-2D99DD104A23}">
      <dgm:prSet phldrT="[Metin]" custT="1"/>
      <dgm:spPr/>
      <dgm:t>
        <a:bodyPr/>
        <a:lstStyle/>
        <a:p>
          <a:r>
            <a:rPr lang="tr-TR" sz="5400" b="1" dirty="0" smtClean="0">
              <a:latin typeface="Calibri" pitchFamily="34" charset="0"/>
            </a:rPr>
            <a:t>Bırakmak</a:t>
          </a:r>
          <a:r>
            <a:rPr lang="tr-TR" sz="3400" dirty="0" smtClean="0"/>
            <a:t> </a:t>
          </a:r>
          <a:endParaRPr lang="tr-TR" sz="3400" dirty="0"/>
        </a:p>
      </dgm:t>
    </dgm:pt>
    <dgm:pt modelId="{C347D649-DF4D-4953-84A0-36779EE1D11E}" type="parTrans" cxnId="{497B9DB4-6AB4-4DC5-B38C-96C4C22FC3A4}">
      <dgm:prSet/>
      <dgm:spPr/>
      <dgm:t>
        <a:bodyPr/>
        <a:lstStyle/>
        <a:p>
          <a:endParaRPr lang="tr-TR"/>
        </a:p>
      </dgm:t>
    </dgm:pt>
    <dgm:pt modelId="{2A36B3BC-21DC-4D47-9C98-CE5790FF1BAA}" type="sibTrans" cxnId="{497B9DB4-6AB4-4DC5-B38C-96C4C22FC3A4}">
      <dgm:prSet/>
      <dgm:spPr/>
      <dgm:t>
        <a:bodyPr/>
        <a:lstStyle/>
        <a:p>
          <a:endParaRPr lang="tr-TR"/>
        </a:p>
      </dgm:t>
    </dgm:pt>
    <dgm:pt modelId="{705D0E9D-3849-48B5-9075-DF3B36D26AC4}">
      <dgm:prSet phldrT="[Metin]" custT="1"/>
      <dgm:spPr/>
      <dgm:t>
        <a:bodyPr/>
        <a:lstStyle/>
        <a:p>
          <a:r>
            <a:rPr lang="tr-TR" sz="4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 İs değil iz</a:t>
          </a:r>
          <a:endParaRPr lang="tr-TR" sz="44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F2FFCB58-9548-4F0F-8A55-B12F87AD9083}" type="parTrans" cxnId="{D3678320-CC64-421B-90DD-656BB9B3DD4F}">
      <dgm:prSet/>
      <dgm:spPr/>
      <dgm:t>
        <a:bodyPr/>
        <a:lstStyle/>
        <a:p>
          <a:endParaRPr lang="tr-TR"/>
        </a:p>
      </dgm:t>
    </dgm:pt>
    <dgm:pt modelId="{0B65245D-CF00-486F-A0EE-4A3A246182CA}" type="sibTrans" cxnId="{D3678320-CC64-421B-90DD-656BB9B3DD4F}">
      <dgm:prSet/>
      <dgm:spPr/>
      <dgm:t>
        <a:bodyPr/>
        <a:lstStyle/>
        <a:p>
          <a:endParaRPr lang="tr-TR"/>
        </a:p>
      </dgm:t>
    </dgm:pt>
    <dgm:pt modelId="{A16B4B25-3A41-4508-8180-0BB8AF9BB851}">
      <dgm:prSet phldrT="[Metin]" custT="1"/>
      <dgm:spPr/>
      <dgm:t>
        <a:bodyPr/>
        <a:lstStyle/>
        <a:p>
          <a:r>
            <a:rPr lang="tr-TR" sz="44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 Şan değil insan </a:t>
          </a:r>
          <a:endParaRPr lang="tr-TR" sz="44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3C62B530-4FE3-4CDD-AF7F-487D70E63B70}" type="parTrans" cxnId="{ECD53A6B-150C-45D1-9254-A16AD87E829B}">
      <dgm:prSet/>
      <dgm:spPr/>
      <dgm:t>
        <a:bodyPr/>
        <a:lstStyle/>
        <a:p>
          <a:endParaRPr lang="tr-TR"/>
        </a:p>
      </dgm:t>
    </dgm:pt>
    <dgm:pt modelId="{905BAC81-E9AB-4940-8FF4-CF8E9CE7C619}" type="sibTrans" cxnId="{ECD53A6B-150C-45D1-9254-A16AD87E829B}">
      <dgm:prSet/>
      <dgm:spPr/>
      <dgm:t>
        <a:bodyPr/>
        <a:lstStyle/>
        <a:p>
          <a:endParaRPr lang="tr-TR"/>
        </a:p>
      </dgm:t>
    </dgm:pt>
    <dgm:pt modelId="{56D20BAA-9D98-45D5-9C8E-B09B6C7A2E03}">
      <dgm:prSet phldrT="[Metin]" custT="1"/>
      <dgm:spPr/>
      <dgm:t>
        <a:bodyPr/>
        <a:lstStyle/>
        <a:p>
          <a:r>
            <a:rPr lang="tr-TR" sz="3600" b="1" dirty="0" smtClean="0">
              <a:latin typeface="Calibri" pitchFamily="34" charset="0"/>
            </a:rPr>
            <a:t>Unutulmamak</a:t>
          </a:r>
          <a:endParaRPr lang="tr-TR" sz="3600" b="1" dirty="0">
            <a:latin typeface="Calibri" pitchFamily="34" charset="0"/>
          </a:endParaRPr>
        </a:p>
      </dgm:t>
    </dgm:pt>
    <dgm:pt modelId="{0B4A90A4-96A1-4A1D-BD66-52CB9F2478EC}" type="parTrans" cxnId="{32DD71B4-4E15-4D64-96B3-E9E681F5908B}">
      <dgm:prSet/>
      <dgm:spPr/>
      <dgm:t>
        <a:bodyPr/>
        <a:lstStyle/>
        <a:p>
          <a:endParaRPr lang="tr-TR"/>
        </a:p>
      </dgm:t>
    </dgm:pt>
    <dgm:pt modelId="{925C98AA-0389-4D4B-8E88-1F885BDDDF20}" type="sibTrans" cxnId="{32DD71B4-4E15-4D64-96B3-E9E681F5908B}">
      <dgm:prSet/>
      <dgm:spPr/>
      <dgm:t>
        <a:bodyPr/>
        <a:lstStyle/>
        <a:p>
          <a:endParaRPr lang="tr-TR"/>
        </a:p>
      </dgm:t>
    </dgm:pt>
    <dgm:pt modelId="{E02EA460-E997-45B6-887D-F66C1EBBFC3C}">
      <dgm:prSet phldrT="[Metin]" custT="1"/>
      <dgm:spPr/>
      <dgm:t>
        <a:bodyPr/>
        <a:lstStyle/>
        <a:p>
          <a:r>
            <a:rPr lang="tr-TR" sz="48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 Allah katında </a:t>
          </a:r>
          <a:endParaRPr lang="tr-TR" sz="48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B9ECF5C0-0DE9-420C-AFD8-8B01E2776981}" type="parTrans" cxnId="{34EDC510-6265-4EF0-B0C9-AF195C678ED6}">
      <dgm:prSet/>
      <dgm:spPr/>
      <dgm:t>
        <a:bodyPr/>
        <a:lstStyle/>
        <a:p>
          <a:endParaRPr lang="tr-TR"/>
        </a:p>
      </dgm:t>
    </dgm:pt>
    <dgm:pt modelId="{4024338D-DF28-491F-8201-48E62D1B64D4}" type="sibTrans" cxnId="{34EDC510-6265-4EF0-B0C9-AF195C678ED6}">
      <dgm:prSet/>
      <dgm:spPr/>
      <dgm:t>
        <a:bodyPr/>
        <a:lstStyle/>
        <a:p>
          <a:endParaRPr lang="tr-TR"/>
        </a:p>
      </dgm:t>
    </dgm:pt>
    <dgm:pt modelId="{4DD541A6-0079-4901-9AC5-C988B0ED7B70}">
      <dgm:prSet phldrT="[Metin]" custT="1"/>
      <dgm:spPr/>
      <dgm:t>
        <a:bodyPr/>
        <a:lstStyle/>
        <a:p>
          <a:r>
            <a:rPr lang="tr-TR" sz="4800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 Dualarda</a:t>
          </a:r>
          <a:endParaRPr lang="tr-TR" sz="4800" b="1" dirty="0">
            <a:solidFill>
              <a:schemeClr val="accent6">
                <a:lumMod val="50000"/>
              </a:schemeClr>
            </a:solidFill>
            <a:latin typeface="Calibri" pitchFamily="34" charset="0"/>
          </a:endParaRPr>
        </a:p>
      </dgm:t>
    </dgm:pt>
    <dgm:pt modelId="{48641D91-9225-46A3-A9FE-EFDC06E1EB8E}" type="parTrans" cxnId="{E5BE59A9-7A7C-4D79-92A8-23B389B5E456}">
      <dgm:prSet/>
      <dgm:spPr/>
      <dgm:t>
        <a:bodyPr/>
        <a:lstStyle/>
        <a:p>
          <a:endParaRPr lang="tr-TR"/>
        </a:p>
      </dgm:t>
    </dgm:pt>
    <dgm:pt modelId="{A6D5953D-8363-4CD5-AA9C-E8B8968BDBA7}" type="sibTrans" cxnId="{E5BE59A9-7A7C-4D79-92A8-23B389B5E456}">
      <dgm:prSet/>
      <dgm:spPr/>
      <dgm:t>
        <a:bodyPr/>
        <a:lstStyle/>
        <a:p>
          <a:endParaRPr lang="tr-TR"/>
        </a:p>
      </dgm:t>
    </dgm:pt>
    <dgm:pt modelId="{C6E6A3D3-9FEF-455B-9B86-909222118E26}" type="pres">
      <dgm:prSet presAssocID="{410D0FAA-6E52-49FA-8A03-00D1C085C0F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16CD692-E707-465E-A527-7E7F2E9B7B6B}" type="pres">
      <dgm:prSet presAssocID="{A274CFF5-9BF3-400D-8A92-2D99DD104A23}" presName="linNode" presStyleCnt="0"/>
      <dgm:spPr/>
    </dgm:pt>
    <dgm:pt modelId="{00181087-DF21-4508-8447-D7DF7492F574}" type="pres">
      <dgm:prSet presAssocID="{A274CFF5-9BF3-400D-8A92-2D99DD104A23}" presName="parentShp" presStyleLbl="node1" presStyleIdx="0" presStyleCnt="2" custScaleX="1065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3471CA-72CD-4AD1-80A3-A999C297C9FF}" type="pres">
      <dgm:prSet presAssocID="{A274CFF5-9BF3-400D-8A92-2D99DD104A2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7A31EC-ABB6-4991-A9CA-8873D6D1A67C}" type="pres">
      <dgm:prSet presAssocID="{2A36B3BC-21DC-4D47-9C98-CE5790FF1BAA}" presName="spacing" presStyleCnt="0"/>
      <dgm:spPr/>
    </dgm:pt>
    <dgm:pt modelId="{8BFE9037-0A8B-4DBF-A4C3-7D260EEFFDC4}" type="pres">
      <dgm:prSet presAssocID="{56D20BAA-9D98-45D5-9C8E-B09B6C7A2E03}" presName="linNode" presStyleCnt="0"/>
      <dgm:spPr/>
    </dgm:pt>
    <dgm:pt modelId="{61F2D472-DF8B-4EE6-86A3-E25A3F760C8F}" type="pres">
      <dgm:prSet presAssocID="{56D20BAA-9D98-45D5-9C8E-B09B6C7A2E03}" presName="parentShp" presStyleLbl="node1" presStyleIdx="1" presStyleCnt="2" custScaleX="1065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6E3402-2A60-426F-8982-C6DBF489CB2E}" type="pres">
      <dgm:prSet presAssocID="{56D20BAA-9D98-45D5-9C8E-B09B6C7A2E0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2DD71B4-4E15-4D64-96B3-E9E681F5908B}" srcId="{410D0FAA-6E52-49FA-8A03-00D1C085C0FA}" destId="{56D20BAA-9D98-45D5-9C8E-B09B6C7A2E03}" srcOrd="1" destOrd="0" parTransId="{0B4A90A4-96A1-4A1D-BD66-52CB9F2478EC}" sibTransId="{925C98AA-0389-4D4B-8E88-1F885BDDDF20}"/>
    <dgm:cxn modelId="{7435E312-97AC-465D-9F82-CBD6AA92895C}" type="presOf" srcId="{A274CFF5-9BF3-400D-8A92-2D99DD104A23}" destId="{00181087-DF21-4508-8447-D7DF7492F574}" srcOrd="0" destOrd="0" presId="urn:microsoft.com/office/officeart/2005/8/layout/vList6"/>
    <dgm:cxn modelId="{07EAEEA9-AC68-4EDD-A810-8B1C3F1C9DEC}" type="presOf" srcId="{410D0FAA-6E52-49FA-8A03-00D1C085C0FA}" destId="{C6E6A3D3-9FEF-455B-9B86-909222118E26}" srcOrd="0" destOrd="0" presId="urn:microsoft.com/office/officeart/2005/8/layout/vList6"/>
    <dgm:cxn modelId="{5AFCF025-B579-4D92-BA5D-03F8FA350153}" type="presOf" srcId="{E02EA460-E997-45B6-887D-F66C1EBBFC3C}" destId="{7C6E3402-2A60-426F-8982-C6DBF489CB2E}" srcOrd="0" destOrd="0" presId="urn:microsoft.com/office/officeart/2005/8/layout/vList6"/>
    <dgm:cxn modelId="{368EE2D3-FFD1-49A2-A119-E7C3FD7A6A7D}" type="presOf" srcId="{56D20BAA-9D98-45D5-9C8E-B09B6C7A2E03}" destId="{61F2D472-DF8B-4EE6-86A3-E25A3F760C8F}" srcOrd="0" destOrd="0" presId="urn:microsoft.com/office/officeart/2005/8/layout/vList6"/>
    <dgm:cxn modelId="{34EDC510-6265-4EF0-B0C9-AF195C678ED6}" srcId="{56D20BAA-9D98-45D5-9C8E-B09B6C7A2E03}" destId="{E02EA460-E997-45B6-887D-F66C1EBBFC3C}" srcOrd="0" destOrd="0" parTransId="{B9ECF5C0-0DE9-420C-AFD8-8B01E2776981}" sibTransId="{4024338D-DF28-491F-8201-48E62D1B64D4}"/>
    <dgm:cxn modelId="{769608AC-0176-441B-A158-234E1F9CAA41}" type="presOf" srcId="{705D0E9D-3849-48B5-9075-DF3B36D26AC4}" destId="{7B3471CA-72CD-4AD1-80A3-A999C297C9FF}" srcOrd="0" destOrd="0" presId="urn:microsoft.com/office/officeart/2005/8/layout/vList6"/>
    <dgm:cxn modelId="{ECD53A6B-150C-45D1-9254-A16AD87E829B}" srcId="{A274CFF5-9BF3-400D-8A92-2D99DD104A23}" destId="{A16B4B25-3A41-4508-8180-0BB8AF9BB851}" srcOrd="1" destOrd="0" parTransId="{3C62B530-4FE3-4CDD-AF7F-487D70E63B70}" sibTransId="{905BAC81-E9AB-4940-8FF4-CF8E9CE7C619}"/>
    <dgm:cxn modelId="{497B9DB4-6AB4-4DC5-B38C-96C4C22FC3A4}" srcId="{410D0FAA-6E52-49FA-8A03-00D1C085C0FA}" destId="{A274CFF5-9BF3-400D-8A92-2D99DD104A23}" srcOrd="0" destOrd="0" parTransId="{C347D649-DF4D-4953-84A0-36779EE1D11E}" sibTransId="{2A36B3BC-21DC-4D47-9C98-CE5790FF1BAA}"/>
    <dgm:cxn modelId="{53E605D9-FFDD-46B7-9F26-D6DD2E6C05A1}" type="presOf" srcId="{A16B4B25-3A41-4508-8180-0BB8AF9BB851}" destId="{7B3471CA-72CD-4AD1-80A3-A999C297C9FF}" srcOrd="0" destOrd="1" presId="urn:microsoft.com/office/officeart/2005/8/layout/vList6"/>
    <dgm:cxn modelId="{E5BE59A9-7A7C-4D79-92A8-23B389B5E456}" srcId="{56D20BAA-9D98-45D5-9C8E-B09B6C7A2E03}" destId="{4DD541A6-0079-4901-9AC5-C988B0ED7B70}" srcOrd="1" destOrd="0" parTransId="{48641D91-9225-46A3-A9FE-EFDC06E1EB8E}" sibTransId="{A6D5953D-8363-4CD5-AA9C-E8B8968BDBA7}"/>
    <dgm:cxn modelId="{40C21EB2-4FD2-484D-BB41-F868C0343008}" type="presOf" srcId="{4DD541A6-0079-4901-9AC5-C988B0ED7B70}" destId="{7C6E3402-2A60-426F-8982-C6DBF489CB2E}" srcOrd="0" destOrd="1" presId="urn:microsoft.com/office/officeart/2005/8/layout/vList6"/>
    <dgm:cxn modelId="{D3678320-CC64-421B-90DD-656BB9B3DD4F}" srcId="{A274CFF5-9BF3-400D-8A92-2D99DD104A23}" destId="{705D0E9D-3849-48B5-9075-DF3B36D26AC4}" srcOrd="0" destOrd="0" parTransId="{F2FFCB58-9548-4F0F-8A55-B12F87AD9083}" sibTransId="{0B65245D-CF00-486F-A0EE-4A3A246182CA}"/>
    <dgm:cxn modelId="{8F28975F-AD7E-494B-BCA7-DBD5C2215EC3}" type="presParOf" srcId="{C6E6A3D3-9FEF-455B-9B86-909222118E26}" destId="{616CD692-E707-465E-A527-7E7F2E9B7B6B}" srcOrd="0" destOrd="0" presId="urn:microsoft.com/office/officeart/2005/8/layout/vList6"/>
    <dgm:cxn modelId="{08DEE6C4-1158-424C-8F3B-3612F8A27AD4}" type="presParOf" srcId="{616CD692-E707-465E-A527-7E7F2E9B7B6B}" destId="{00181087-DF21-4508-8447-D7DF7492F574}" srcOrd="0" destOrd="0" presId="urn:microsoft.com/office/officeart/2005/8/layout/vList6"/>
    <dgm:cxn modelId="{E3B68815-9899-4B0E-B40B-10AF6EC71BF6}" type="presParOf" srcId="{616CD692-E707-465E-A527-7E7F2E9B7B6B}" destId="{7B3471CA-72CD-4AD1-80A3-A999C297C9FF}" srcOrd="1" destOrd="0" presId="urn:microsoft.com/office/officeart/2005/8/layout/vList6"/>
    <dgm:cxn modelId="{31EB002B-4279-4A17-9BB2-B4BEC669EC33}" type="presParOf" srcId="{C6E6A3D3-9FEF-455B-9B86-909222118E26}" destId="{E57A31EC-ABB6-4991-A9CA-8873D6D1A67C}" srcOrd="1" destOrd="0" presId="urn:microsoft.com/office/officeart/2005/8/layout/vList6"/>
    <dgm:cxn modelId="{5FA81EFD-A4E4-4C6C-8122-35B00AFC021B}" type="presParOf" srcId="{C6E6A3D3-9FEF-455B-9B86-909222118E26}" destId="{8BFE9037-0A8B-4DBF-A4C3-7D260EEFFDC4}" srcOrd="2" destOrd="0" presId="urn:microsoft.com/office/officeart/2005/8/layout/vList6"/>
    <dgm:cxn modelId="{AD023E9A-5C29-4F3A-B3BD-694B144E269E}" type="presParOf" srcId="{8BFE9037-0A8B-4DBF-A4C3-7D260EEFFDC4}" destId="{61F2D472-DF8B-4EE6-86A3-E25A3F760C8F}" srcOrd="0" destOrd="0" presId="urn:microsoft.com/office/officeart/2005/8/layout/vList6"/>
    <dgm:cxn modelId="{71839DE3-C01E-415B-A636-037F2EE672C4}" type="presParOf" srcId="{8BFE9037-0A8B-4DBF-A4C3-7D260EEFFDC4}" destId="{7C6E3402-2A60-426F-8982-C6DBF489CB2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178F0-1B30-4635-B5F8-427D41164A26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7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342A6-23BF-41E3-8B42-E720B3177C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7501-9253-4E57-A8F7-23C67ED940F7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83CB5-2703-4754-8707-60991C9878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54AA-E9AE-4336-B0C9-DE403020169E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41B94-CF5A-4627-A706-B78E22DB98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C5AD7-1D95-425D-823B-33AADE7E0C2D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6AEA-5ED8-4E67-A0A6-ED15245F3D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54412-7C3C-4560-8DB8-3E25079F1862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B4F5-250D-442A-820E-624A222449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B76-AA7D-4665-A968-7840E4C1A201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CC19C-0215-4224-9FCC-DAC92CAE84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06F9-2DA7-4133-A269-A3B8F1A9D765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4D035-DB7E-4DB2-8393-6DE75D279D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D144-B6EF-49D7-B0DB-987918B49989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6FAC6-70CC-4025-AF3F-835FF00716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FECC-41CB-4DF5-99D3-BBB23B5435CC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4576-7F00-4EB8-916C-5348066304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B028-3192-465B-BE92-B2AA9CDB5DFB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7C1E8-47E5-41B9-85F6-B0841CCBA8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B2DC-B696-4E09-87C3-638F8807165C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E4796-D248-415A-8526-9528CC91EB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ED360E-A8BE-410E-BE31-51CBA374A59A}" type="datetimeFigureOut">
              <a:rPr lang="tr-TR"/>
              <a:pPr>
                <a:defRPr/>
              </a:pPr>
              <a:t>14.06.2019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052C1D-BA68-4F88-91C5-C45751D34B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7" r:id="rId2"/>
    <p:sldLayoutId id="2147483724" r:id="rId3"/>
    <p:sldLayoutId id="2147483718" r:id="rId4"/>
    <p:sldLayoutId id="2147483725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dinimizislam.com/Ekart/kart/Buyuk/Besmele/Besmel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7272808" cy="1584176"/>
          </a:xfrm>
          <a:prstGeom prst="rect">
            <a:avLst/>
          </a:prstGeom>
          <a:noFill/>
        </p:spPr>
      </p:pic>
      <p:pic>
        <p:nvPicPr>
          <p:cNvPr id="8" name="7 Resim Yer Tutucusu" descr="untitled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99592" y="2132856"/>
            <a:ext cx="7416823" cy="4104456"/>
          </a:xfrm>
        </p:spPr>
      </p:pic>
      <p:sp>
        <p:nvSpPr>
          <p:cNvPr id="7" name="6 Dikdörtgen"/>
          <p:cNvSpPr/>
          <p:nvPr/>
        </p:nvSpPr>
        <p:spPr>
          <a:xfrm>
            <a:off x="2267744" y="2564904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9600" b="1" dirty="0" smtClean="0">
                <a:solidFill>
                  <a:srgbClr val="FFFF00"/>
                </a:solidFill>
                <a:latin typeface="Calibri" pitchFamily="34" charset="0"/>
                <a:cs typeface="Andalus" pitchFamily="18" charset="-78"/>
              </a:rPr>
              <a:t>Etkili</a:t>
            </a:r>
          </a:p>
          <a:p>
            <a:pPr algn="ctr"/>
            <a:r>
              <a:rPr lang="tr-TR" sz="9600" b="1" dirty="0" smtClean="0">
                <a:solidFill>
                  <a:srgbClr val="FFFF00"/>
                </a:solidFill>
                <a:latin typeface="Calibri" pitchFamily="34" charset="0"/>
                <a:cs typeface="Andalus" pitchFamily="18" charset="-78"/>
              </a:rPr>
              <a:t>İletişim</a:t>
            </a:r>
            <a:endParaRPr lang="tr-TR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131840" y="188640"/>
            <a:ext cx="3168352" cy="706090"/>
          </a:xfrm>
        </p:spPr>
        <p:txBody>
          <a:bodyPr/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Özetle</a:t>
            </a:r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B5F619-F6B3-4E7D-BC33-2292ABF3A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CB5F619-F6B3-4E7D-BC33-2292ABF3A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46E92A-DCB6-440D-88FA-244D3BF16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E46E92A-DCB6-440D-88FA-244D3BF16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7A87B1-8094-490D-BA39-D6001B35F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A7A87B1-8094-490D-BA39-D6001B35F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2F084D-0E80-4738-BE2A-4FC217A09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A22F084D-0E80-4738-BE2A-4FC217A09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F25E4D-5BB4-4B3B-BD74-B38FA53AA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CF25E4D-5BB4-4B3B-BD74-B38FA53AA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67600" cy="836712"/>
          </a:xfrm>
        </p:spPr>
        <p:txBody>
          <a:bodyPr/>
          <a:lstStyle/>
          <a:p>
            <a:pPr algn="ctr"/>
            <a:r>
              <a:rPr lang="tr-TR" sz="7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Hedefler</a:t>
            </a:r>
            <a:endParaRPr lang="tr-TR" sz="72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81087-DF21-4508-8447-D7DF7492F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0181087-DF21-4508-8447-D7DF7492F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3471CA-72CD-4AD1-80A3-A999C297C9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B3471CA-72CD-4AD1-80A3-A999C297C9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F2D472-DF8B-4EE6-86A3-E25A3F760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61F2D472-DF8B-4EE6-86A3-E25A3F760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6E3402-2A60-426F-8982-C6DBF489C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C6E3402-2A60-426F-8982-C6DBF489C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620688"/>
            <a:ext cx="8458200" cy="5832648"/>
          </a:xfrm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« أَرْبَعٌ إِذَا كُنَّ فِيكَ فَلاَ عَلَيْكَ مَا فَاتَكَ مِنَ الدُّنْيَا حِفْظُ أَمَانَةٍ</a:t>
            </a:r>
          </a:p>
          <a:p>
            <a:pPr algn="ctr">
              <a:buNone/>
            </a:pP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 وَصِدْقُ حَدِيثٍ وَحُسْنُ خَلِيقَة وَعِفَّةٌ فِى طُعْمَةٍ » </a:t>
            </a:r>
            <a:endParaRPr lang="tr-TR" sz="4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r>
              <a:rPr lang="tr-TR" sz="1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sz="1800" dirty="0" err="1" smtClean="0">
                <a:latin typeface="Calibri" pitchFamily="34" charset="0"/>
                <a:cs typeface="Calibri" pitchFamily="34" charset="0"/>
              </a:rPr>
              <a:t>Ahmed</a:t>
            </a:r>
            <a:r>
              <a:rPr lang="tr-TR" sz="1800" dirty="0" smtClean="0">
                <a:latin typeface="Calibri" pitchFamily="34" charset="0"/>
                <a:cs typeface="Calibri" pitchFamily="34" charset="0"/>
              </a:rPr>
              <a:t> b. </a:t>
            </a:r>
            <a:r>
              <a:rPr lang="tr-TR" sz="1800" dirty="0" err="1" smtClean="0">
                <a:latin typeface="Calibri" pitchFamily="34" charset="0"/>
                <a:cs typeface="Calibri" pitchFamily="34" charset="0"/>
              </a:rPr>
              <a:t>Hanbel</a:t>
            </a:r>
            <a:r>
              <a:rPr lang="tr-T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1800" dirty="0" err="1" smtClean="0">
                <a:latin typeface="Calibri" pitchFamily="34" charset="0"/>
                <a:cs typeface="Calibri" pitchFamily="34" charset="0"/>
              </a:rPr>
              <a:t>Müsned</a:t>
            </a:r>
            <a:r>
              <a:rPr lang="tr-TR" sz="1800" dirty="0" smtClean="0">
                <a:latin typeface="Calibri" pitchFamily="34" charset="0"/>
                <a:cs typeface="Calibri" pitchFamily="34" charset="0"/>
              </a:rPr>
              <a:t>, 2 / 177)</a:t>
            </a:r>
          </a:p>
          <a:p>
            <a:pPr algn="ctr">
              <a:buNone/>
            </a:pPr>
            <a:endParaRPr lang="tr-TR" sz="1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ar-SA" sz="5400" b="1" dirty="0" smtClean="0">
                <a:latin typeface="Arabic Typesetting" pitchFamily="66" charset="-78"/>
                <a:cs typeface="Arabic Typesetting" pitchFamily="66" charset="-78"/>
              </a:rPr>
              <a:t>الْمُؤْمِنُ مَأْلَفَةٌ - مُأْلَفٌ -  وَلَا خَيْرَ فِيمَنْ لَا يَأْلَفُ وَلَا يُؤْلَفُ</a:t>
            </a:r>
          </a:p>
          <a:p>
            <a:pPr algn="ctr">
              <a:buNone/>
            </a:pPr>
            <a:r>
              <a:rPr lang="tr-TR" sz="1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sz="1800" dirty="0" err="1" smtClean="0">
                <a:latin typeface="Calibri" pitchFamily="34" charset="0"/>
                <a:cs typeface="Calibri" pitchFamily="34" charset="0"/>
              </a:rPr>
              <a:t>Ahmed</a:t>
            </a:r>
            <a:r>
              <a:rPr lang="tr-TR" sz="1800" dirty="0" smtClean="0">
                <a:latin typeface="Calibri" pitchFamily="34" charset="0"/>
                <a:cs typeface="Calibri" pitchFamily="34" charset="0"/>
              </a:rPr>
              <a:t> b. </a:t>
            </a:r>
            <a:r>
              <a:rPr lang="tr-TR" sz="1800" dirty="0" err="1" smtClean="0">
                <a:latin typeface="Calibri" pitchFamily="34" charset="0"/>
                <a:cs typeface="Calibri" pitchFamily="34" charset="0"/>
              </a:rPr>
              <a:t>Hanbel</a:t>
            </a:r>
            <a:r>
              <a:rPr lang="tr-T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1800" dirty="0" err="1" smtClean="0">
                <a:latin typeface="Calibri" pitchFamily="34" charset="0"/>
                <a:cs typeface="Calibri" pitchFamily="34" charset="0"/>
              </a:rPr>
              <a:t>Müsned</a:t>
            </a:r>
            <a:r>
              <a:rPr lang="tr-TR" sz="1800" dirty="0" smtClean="0">
                <a:latin typeface="Calibri" pitchFamily="34" charset="0"/>
                <a:cs typeface="Calibri" pitchFamily="34" charset="0"/>
              </a:rPr>
              <a:t>, 2/400; 5/335)</a:t>
            </a:r>
          </a:p>
          <a:p>
            <a:pPr algn="ctr">
              <a:buNone/>
            </a:pPr>
            <a:endParaRPr lang="tr-TR" sz="1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اللَّهُمَّ اجْعَلْ سَرِيرَتِى خَيْرًا مِنْ عَلاَنِيَتِى وَاجْعَلْ عَلاَنِيَتِى صَالِحَةً</a:t>
            </a:r>
            <a:endParaRPr lang="tr-TR" sz="4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r>
              <a:rPr lang="tr-TR" sz="1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tr-TR" sz="1800" dirty="0" smtClean="0">
                <a:latin typeface="Calibri" pitchFamily="34" charset="0"/>
                <a:cs typeface="Arabic Typesetting" pitchFamily="66" charset="-78"/>
              </a:rPr>
              <a:t>(</a:t>
            </a:r>
            <a:r>
              <a:rPr lang="tr-TR" sz="1800" dirty="0" err="1" smtClean="0">
                <a:latin typeface="Calibri" pitchFamily="34" charset="0"/>
                <a:cs typeface="Arabic Typesetting" pitchFamily="66" charset="-78"/>
              </a:rPr>
              <a:t>Tirmizi</a:t>
            </a:r>
            <a:r>
              <a:rPr lang="tr-TR" sz="1800" dirty="0" smtClean="0">
                <a:latin typeface="Calibri" pitchFamily="34" charset="0"/>
                <a:cs typeface="Arabic Typesetting" pitchFamily="66" charset="-78"/>
              </a:rPr>
              <a:t>, </a:t>
            </a:r>
            <a:r>
              <a:rPr lang="tr-TR" sz="1800" dirty="0" err="1" smtClean="0">
                <a:latin typeface="Calibri" pitchFamily="34" charset="0"/>
                <a:cs typeface="Arabic Typesetting" pitchFamily="66" charset="-78"/>
              </a:rPr>
              <a:t>Deavat</a:t>
            </a:r>
            <a:r>
              <a:rPr lang="tr-TR" sz="1800" dirty="0" smtClean="0">
                <a:latin typeface="Calibri" pitchFamily="34" charset="0"/>
                <a:cs typeface="Arabic Typesetting" pitchFamily="66" charset="-78"/>
              </a:rPr>
              <a:t>, 123) </a:t>
            </a:r>
          </a:p>
          <a:p>
            <a:pPr algn="ctr">
              <a:buNone/>
            </a:pPr>
            <a:endParaRPr lang="tr-TR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53400" cy="1191344"/>
          </a:xfrm>
          <a:ln w="76200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tr-TR" sz="8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Bundan sonra</a:t>
            </a:r>
            <a:endParaRPr lang="tr-TR" sz="8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032448"/>
          </a:xfrm>
          <a:ln w="76200">
            <a:solidFill>
              <a:srgbClr val="002060"/>
            </a:solidFill>
            <a:prstDash val="dash"/>
          </a:ln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tr-TR" sz="6600" b="1" dirty="0" smtClean="0">
                <a:solidFill>
                  <a:schemeClr val="bg2">
                    <a:lumMod val="10000"/>
                  </a:schemeClr>
                </a:solidFill>
                <a:latin typeface="Chiller" pitchFamily="82" charset="0"/>
              </a:rPr>
              <a:t>…yapmaya devam edeceğim,</a:t>
            </a:r>
          </a:p>
          <a:p>
            <a:pPr algn="ctr">
              <a:buFont typeface="Wingdings" pitchFamily="2" charset="2"/>
              <a:buChar char="q"/>
            </a:pPr>
            <a:r>
              <a:rPr lang="tr-TR" sz="6600" b="1" dirty="0" smtClean="0">
                <a:solidFill>
                  <a:srgbClr val="00B050"/>
                </a:solidFill>
                <a:latin typeface="Chiller" pitchFamily="82" charset="0"/>
              </a:rPr>
              <a:t>…yapmaya başlayacağım,</a:t>
            </a:r>
          </a:p>
          <a:p>
            <a:pPr algn="ctr">
              <a:buFont typeface="Wingdings" pitchFamily="2" charset="2"/>
              <a:buChar char="q"/>
            </a:pPr>
            <a:r>
              <a:rPr lang="tr-TR" sz="6600" b="1" dirty="0" smtClean="0">
                <a:latin typeface="Chiller" pitchFamily="82" charset="0"/>
              </a:rPr>
              <a:t> </a:t>
            </a:r>
            <a:r>
              <a:rPr lang="tr-TR" sz="6600" b="1" dirty="0" smtClean="0">
                <a:solidFill>
                  <a:srgbClr val="FF0000"/>
                </a:solidFill>
                <a:latin typeface="Chiller" pitchFamily="82" charset="0"/>
              </a:rPr>
              <a:t>…yapmayı bırakacağım.</a:t>
            </a:r>
            <a:endParaRPr lang="tr-TR" sz="6600" b="1" dirty="0">
              <a:solidFill>
                <a:srgbClr val="FF0000"/>
              </a:solidFill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47050" cy="620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atin typeface="Calibri" pitchFamily="34" charset="0"/>
              </a:rPr>
              <a:t>Olmak İçin Okumak</a:t>
            </a:r>
            <a:endParaRPr lang="tr-TR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1800" b="1" dirty="0" err="1" smtClean="0">
                <a:latin typeface="Calibri" pitchFamily="34" charset="0"/>
                <a:cs typeface="Calibri" pitchFamily="34" charset="0"/>
              </a:rPr>
              <a:t>Kur’an</a:t>
            </a: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-ı Kerim (İletişim Temasıyla)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Hadis (İletişim Temasıyla)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“Muhammed” (Hitabeti) Mad., DİA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Bir Eğitimci Olarak Hz. Muhammed.., A. </a:t>
            </a:r>
            <a:r>
              <a:rPr lang="tr-TR" sz="1800" b="1" dirty="0" err="1" smtClean="0">
                <a:latin typeface="Calibri" pitchFamily="34" charset="0"/>
                <a:cs typeface="Calibri" pitchFamily="34" charset="0"/>
              </a:rPr>
              <a:t>Ebû</a:t>
            </a: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Gudde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Siyer (Peygamberimiz (sav) ve </a:t>
            </a:r>
            <a:r>
              <a:rPr lang="tr-TR" sz="1800" b="1" dirty="0" err="1" smtClean="0">
                <a:latin typeface="Calibri" pitchFamily="34" charset="0"/>
                <a:cs typeface="Calibri" pitchFamily="34" charset="0"/>
              </a:rPr>
              <a:t>sahabileri</a:t>
            </a: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ile İletişimi Temasıyla)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İslami Gelenekte Eğitim Ahlakı, </a:t>
            </a:r>
            <a:r>
              <a:rPr lang="tr-TR" sz="1800" b="1" dirty="0" err="1" smtClean="0">
                <a:latin typeface="Calibri" pitchFamily="34" charset="0"/>
                <a:cs typeface="Calibri" pitchFamily="34" charset="0"/>
              </a:rPr>
              <a:t>Kinani</a:t>
            </a: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, (</a:t>
            </a:r>
            <a:r>
              <a:rPr lang="tr-TR" sz="1800" b="1" dirty="0" err="1" smtClean="0">
                <a:latin typeface="Calibri" pitchFamily="34" charset="0"/>
                <a:cs typeface="Calibri" pitchFamily="34" charset="0"/>
              </a:rPr>
              <a:t>Çev</a:t>
            </a: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. M. Şevki Aydın) 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Din Eğitiminde Etkili İletişim, Ahmet Koç, İstanbul, 2011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Vazgeçmek Özgürlüktür, Ali SAYDAM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İktidar Yalnızlıktır, Ali SAYDAM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Algılama Yönetimi, Ali SAYDAM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İnsan ve İletişim, Ertuğrul Yaman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Güzel İnsan Modeli &amp; Mesnevi Terapi, Nevzat Tarhan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Koruyucu Psikoloji, Kemal Sayar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err="1" smtClean="0">
                <a:latin typeface="Calibri" pitchFamily="34" charset="0"/>
              </a:rPr>
              <a:t>Drive</a:t>
            </a:r>
            <a:r>
              <a:rPr lang="tr-TR" sz="1800" b="1" dirty="0" smtClean="0">
                <a:latin typeface="Calibri" pitchFamily="34" charset="0"/>
              </a:rPr>
              <a:t>, </a:t>
            </a:r>
            <a:r>
              <a:rPr lang="tr-TR" sz="1800" b="1" dirty="0" err="1" smtClean="0">
                <a:latin typeface="Calibri" pitchFamily="34" charset="0"/>
              </a:rPr>
              <a:t>Daniel</a:t>
            </a:r>
            <a:r>
              <a:rPr lang="tr-TR" sz="1800" b="1" dirty="0" smtClean="0">
                <a:latin typeface="Calibri" pitchFamily="34" charset="0"/>
              </a:rPr>
              <a:t> Fink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Sen Ben ve Çocuklarımız, Nevzat Tarhan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 Var mı Beni Anlamak İsteyen, Nevzat Tarhan</a:t>
            </a:r>
            <a:endParaRPr lang="ar-SA" sz="1800" b="1" dirty="0" smtClean="0">
              <a:latin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ar-SA" sz="1800" b="1" dirty="0" smtClean="0">
                <a:latin typeface="Calibri" pitchFamily="34" charset="0"/>
              </a:rPr>
              <a:t> </a:t>
            </a:r>
            <a:r>
              <a:rPr lang="tr-TR" sz="1800" b="1" dirty="0" smtClean="0">
                <a:latin typeface="Calibri" pitchFamily="34" charset="0"/>
                <a:cs typeface="Calibri" pitchFamily="34" charset="0"/>
              </a:rPr>
              <a:t>Mesnevi Terapi, Nevzat Tarhan</a:t>
            </a:r>
            <a:endParaRPr lang="tr-TR" sz="1800" b="1" dirty="0" smtClean="0">
              <a:latin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tr-TR" sz="18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tr-TR" sz="18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tr-TR" sz="1800" b="1" dirty="0" smtClean="0">
              <a:latin typeface="Calibri" pitchFamily="34" charset="0"/>
              <a:cs typeface="Calibri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None/>
              <a:defRPr/>
            </a:pPr>
            <a:endParaRPr lang="tr-TR" sz="1800" b="1" dirty="0" smtClean="0">
              <a:latin typeface="Calibri" pitchFamily="34" charset="0"/>
              <a:cs typeface="Calibri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None/>
              <a:defRPr/>
            </a:pPr>
            <a:endParaRPr lang="tr-TR" sz="18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Yeniden İnsan İnsana, D.</a:t>
            </a:r>
            <a:r>
              <a:rPr lang="tr-TR" sz="1800" b="1" dirty="0" err="1" smtClean="0">
                <a:latin typeface="Calibri" pitchFamily="34" charset="0"/>
              </a:rPr>
              <a:t>Cüceloğlu</a:t>
            </a:r>
            <a:r>
              <a:rPr lang="tr-TR" sz="1800" b="1" dirty="0" smtClean="0">
                <a:latin typeface="Calibri" pitchFamily="34" charset="0"/>
              </a:rPr>
              <a:t> 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 İşte Bu Fikir Tutar, Optimist Yay.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İz Bırakan Sunuş, Zuhal </a:t>
            </a:r>
            <a:r>
              <a:rPr lang="tr-TR" sz="1800" b="1" dirty="0" err="1" smtClean="0">
                <a:latin typeface="Calibri" pitchFamily="34" charset="0"/>
              </a:rPr>
              <a:t>Baltaş</a:t>
            </a:r>
            <a:r>
              <a:rPr lang="tr-TR" sz="1800" b="1" dirty="0" smtClean="0">
                <a:latin typeface="Calibri" pitchFamily="34" charset="0"/>
              </a:rPr>
              <a:t> 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 Haset ve </a:t>
            </a:r>
            <a:r>
              <a:rPr lang="tr-TR" sz="1800" b="1" dirty="0" err="1" smtClean="0">
                <a:latin typeface="Calibri" pitchFamily="34" charset="0"/>
              </a:rPr>
              <a:t>Rekâbet</a:t>
            </a:r>
            <a:r>
              <a:rPr lang="tr-TR" sz="1800" b="1" dirty="0" smtClean="0">
                <a:latin typeface="Calibri" pitchFamily="34" charset="0"/>
              </a:rPr>
              <a:t>, </a:t>
            </a:r>
            <a:r>
              <a:rPr lang="tr-TR" sz="1800" b="1" dirty="0" err="1" smtClean="0">
                <a:latin typeface="Calibri" pitchFamily="34" charset="0"/>
              </a:rPr>
              <a:t>Leylâ</a:t>
            </a:r>
            <a:r>
              <a:rPr lang="tr-TR" sz="1800" b="1" dirty="0" smtClean="0">
                <a:latin typeface="Calibri" pitchFamily="34" charset="0"/>
              </a:rPr>
              <a:t> </a:t>
            </a:r>
            <a:r>
              <a:rPr lang="tr-TR" sz="1800" b="1" dirty="0" err="1" smtClean="0">
                <a:latin typeface="Calibri" pitchFamily="34" charset="0"/>
              </a:rPr>
              <a:t>Navaro</a:t>
            </a:r>
            <a:endParaRPr lang="tr-TR" sz="1800" b="1" dirty="0" smtClean="0">
              <a:latin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 Bilgelik Hikâyeleri, Cevdet Kılıç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 Hatalıydım Özür Diliyorum, </a:t>
            </a:r>
            <a:r>
              <a:rPr lang="tr-TR" sz="1800" b="1" dirty="0" err="1" smtClean="0">
                <a:latin typeface="Calibri" pitchFamily="34" charset="0"/>
              </a:rPr>
              <a:t>Nick</a:t>
            </a:r>
            <a:r>
              <a:rPr lang="tr-TR" sz="1800" b="1" dirty="0" smtClean="0">
                <a:latin typeface="Calibri" pitchFamily="34" charset="0"/>
              </a:rPr>
              <a:t> </a:t>
            </a:r>
            <a:r>
              <a:rPr lang="tr-TR" sz="1800" b="1" dirty="0" err="1" smtClean="0">
                <a:latin typeface="Calibri" pitchFamily="34" charset="0"/>
              </a:rPr>
              <a:t>Smith</a:t>
            </a:r>
            <a:endParaRPr lang="tr-TR" sz="1800" b="1" dirty="0" smtClean="0">
              <a:latin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 Geçimsizler, Erol </a:t>
            </a:r>
            <a:r>
              <a:rPr lang="tr-TR" sz="1800" b="1" dirty="0" err="1" smtClean="0">
                <a:latin typeface="Calibri" pitchFamily="34" charset="0"/>
              </a:rPr>
              <a:t>Göka</a:t>
            </a:r>
            <a:r>
              <a:rPr lang="tr-TR" sz="1800" b="1" dirty="0" smtClean="0">
                <a:latin typeface="Calibri" pitchFamily="34" charset="0"/>
              </a:rPr>
              <a:t> – Murat </a:t>
            </a:r>
            <a:r>
              <a:rPr lang="tr-TR" sz="1800" b="1" dirty="0" err="1" smtClean="0">
                <a:latin typeface="Calibri" pitchFamily="34" charset="0"/>
              </a:rPr>
              <a:t>Beyazyüz</a:t>
            </a:r>
            <a:endParaRPr lang="tr-TR" sz="1800" b="1" dirty="0" smtClean="0">
              <a:latin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Tutum Algı İletişim, Metin </a:t>
            </a:r>
            <a:r>
              <a:rPr lang="tr-TR" sz="1800" b="1" dirty="0" err="1" smtClean="0">
                <a:latin typeface="Calibri" pitchFamily="34" charset="0"/>
              </a:rPr>
              <a:t>İnceoğlu</a:t>
            </a:r>
            <a:r>
              <a:rPr lang="tr-TR" sz="1800" b="1" dirty="0" smtClean="0">
                <a:latin typeface="Calibri" pitchFamily="34" charset="0"/>
              </a:rPr>
              <a:t> 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 D. </a:t>
            </a:r>
            <a:r>
              <a:rPr lang="tr-TR" sz="1800" b="1" dirty="0" err="1" smtClean="0">
                <a:latin typeface="Calibri" pitchFamily="34" charset="0"/>
              </a:rPr>
              <a:t>Cüceloğlu</a:t>
            </a:r>
            <a:r>
              <a:rPr lang="tr-TR" sz="1800" b="1" dirty="0" smtClean="0">
                <a:latin typeface="Calibri" pitchFamily="34" charset="0"/>
              </a:rPr>
              <a:t> – i. Erdoğan, Öğretmen Olmak Bir Cana Dokunmak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 Hocalık Kavramı Üzerine, Yavuz Dizdar (İnternet Ortamında Bir Yazı)</a:t>
            </a:r>
          </a:p>
          <a:p>
            <a:pPr algn="ctr">
              <a:buFont typeface="Wingdings" pitchFamily="2" charset="2"/>
              <a:buChar char="q"/>
            </a:pPr>
            <a:r>
              <a:rPr lang="tr-TR" sz="1800" b="1" dirty="0" smtClean="0">
                <a:latin typeface="Calibri" pitchFamily="34" charset="0"/>
              </a:rPr>
              <a:t>Ahlâk-ı </a:t>
            </a:r>
            <a:r>
              <a:rPr lang="tr-TR" sz="1800" b="1" dirty="0" err="1" smtClean="0">
                <a:latin typeface="Calibri" pitchFamily="34" charset="0"/>
              </a:rPr>
              <a:t>Âlâi</a:t>
            </a:r>
            <a:r>
              <a:rPr lang="tr-TR" sz="1800" b="1" dirty="0" smtClean="0">
                <a:latin typeface="Calibri" pitchFamily="34" charset="0"/>
              </a:rPr>
              <a:t>, </a:t>
            </a:r>
            <a:r>
              <a:rPr lang="tr-TR" sz="1800" b="1" dirty="0" err="1" smtClean="0">
                <a:latin typeface="Calibri" pitchFamily="34" charset="0"/>
              </a:rPr>
              <a:t>Kınalızâde</a:t>
            </a:r>
            <a:r>
              <a:rPr lang="tr-TR" sz="1800" b="1" dirty="0" smtClean="0">
                <a:latin typeface="Calibri" pitchFamily="34" charset="0"/>
              </a:rPr>
              <a:t> Ali Çelebi</a:t>
            </a:r>
          </a:p>
          <a:p>
            <a:pPr algn="ctr">
              <a:buFont typeface="Wingdings" pitchFamily="2" charset="2"/>
              <a:buChar char="q"/>
            </a:pPr>
            <a:endParaRPr lang="tr-TR" sz="1800" b="1" dirty="0" smtClean="0">
              <a:latin typeface="Agency FB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tr-TR" sz="1800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1547664" y="4365104"/>
            <a:ext cx="7213104" cy="2088232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419100" marR="0" lvl="0" indent="-3825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Meyl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etmek İçin </a:t>
            </a:r>
          </a:p>
          <a:p>
            <a:pPr marL="419100" marR="0" lvl="0" indent="-3825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horesin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tr-TR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hotmail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.com</a:t>
            </a:r>
          </a:p>
          <a:p>
            <a:pPr marL="419100" marR="0" lvl="0" indent="-3825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“meylederseniz meylederiz”</a:t>
            </a:r>
          </a:p>
        </p:txBody>
      </p:sp>
      <p:sp>
        <p:nvSpPr>
          <p:cNvPr id="5" name="4 Dikdörtgen"/>
          <p:cNvSpPr/>
          <p:nvPr/>
        </p:nvSpPr>
        <p:spPr>
          <a:xfrm>
            <a:off x="282397" y="1"/>
            <a:ext cx="768159" cy="68634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M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A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N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İ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S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A</a:t>
            </a:r>
          </a:p>
          <a:p>
            <a:pPr algn="ctr"/>
            <a:endParaRPr lang="tr-T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E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Ğ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İ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T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İ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M</a:t>
            </a:r>
          </a:p>
          <a:p>
            <a:pPr algn="ctr"/>
            <a:endParaRPr lang="tr-TR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M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E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R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K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E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Z</a:t>
            </a:r>
          </a:p>
          <a:p>
            <a:pPr algn="ctr"/>
            <a:r>
              <a:rPr lang="tr-TR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İ</a:t>
            </a:r>
          </a:p>
          <a:p>
            <a:pPr algn="ctr"/>
            <a:endParaRPr lang="tr-TR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4 Resim Yer Tutucusu" descr="Resim1.png"/>
          <p:cNvPicPr>
            <a:picLocks noChangeAspect="1"/>
          </p:cNvPicPr>
          <p:nvPr/>
        </p:nvPicPr>
        <p:blipFill>
          <a:blip r:embed="rId2" cstate="print"/>
          <a:srcRect t="1974" b="1974"/>
          <a:stretch>
            <a:fillRect/>
          </a:stretch>
        </p:blipFill>
        <p:spPr>
          <a:xfrm>
            <a:off x="4860032" y="1196752"/>
            <a:ext cx="3895328" cy="266429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7 Resim Yer Tutucusu" descr="taş.png"/>
          <p:cNvPicPr>
            <a:picLocks noChangeAspect="1"/>
          </p:cNvPicPr>
          <p:nvPr/>
        </p:nvPicPr>
        <p:blipFill>
          <a:blip r:embed="rId3" cstate="print"/>
          <a:srcRect l="2508" r="2508"/>
          <a:stretch>
            <a:fillRect/>
          </a:stretch>
        </p:blipFill>
        <p:spPr>
          <a:xfrm>
            <a:off x="2771800" y="4149080"/>
            <a:ext cx="4248472" cy="24482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4 Dikdörtgen"/>
          <p:cNvSpPr/>
          <p:nvPr/>
        </p:nvSpPr>
        <p:spPr>
          <a:xfrm>
            <a:off x="1547664" y="116633"/>
            <a:ext cx="583044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tr-TR" sz="7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Öncüller</a:t>
            </a:r>
            <a:endParaRPr lang="tr-TR" sz="54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pic>
        <p:nvPicPr>
          <p:cNvPr id="1026" name="Picture 2" descr="C:\Users\hüseyin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196752"/>
            <a:ext cx="3888432" cy="27363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71800" y="116632"/>
            <a:ext cx="3528392" cy="792088"/>
          </a:xfrm>
        </p:spPr>
        <p:txBody>
          <a:bodyPr/>
          <a:lstStyle/>
          <a:p>
            <a:pPr algn="ctr"/>
            <a:r>
              <a:rPr lang="tr-TR" sz="7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İlkeler</a:t>
            </a:r>
            <a:endParaRPr lang="tr-TR" sz="72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04821B-70DA-4772-A2EC-01ACCE244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C04821B-70DA-4772-A2EC-01ACCE244C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8A8698-8A89-4B81-B053-218277BDB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F8A8698-8A89-4B81-B053-218277BDB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85BF4-5CE2-4BA3-9610-90A508A28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6885BF4-5CE2-4BA3-9610-90A508A28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809008-00FA-437F-8DE3-81EE66CC7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E2809008-00FA-437F-8DE3-81EE66CC7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EF9AEE-8587-41A7-A01C-AE76017AE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C5EF9AEE-8587-41A7-A01C-AE76017AE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belgelerim\YENİ RESİM KARİKATÜR\090b542b989e4e9ae16f6a67adf782a7_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136904" cy="61206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71800" y="0"/>
            <a:ext cx="4104456" cy="980728"/>
          </a:xfrm>
        </p:spPr>
        <p:txBody>
          <a:bodyPr/>
          <a:lstStyle/>
          <a:p>
            <a:pPr algn="ctr"/>
            <a:r>
              <a:rPr lang="tr-TR" sz="7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Eylemler</a:t>
            </a:r>
            <a:endParaRPr lang="tr-TR" sz="72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04821B-70DA-4772-A2EC-01ACCE244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C04821B-70DA-4772-A2EC-01ACCE244C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8A8698-8A89-4B81-B053-218277BDB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F8A8698-8A89-4B81-B053-218277BDB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85BF4-5CE2-4BA3-9610-90A508A28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6885BF4-5CE2-4BA3-9610-90A508A28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809008-00FA-437F-8DE3-81EE66CC7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E2809008-00FA-437F-8DE3-81EE66CC7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EF9AEE-8587-41A7-A01C-AE76017AE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C5EF9AEE-8587-41A7-A01C-AE76017AE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belgelerim\Diğer\YENİ RESİM KARİKATÜR\24745563d5a2aa8dd7f1bb9a1ffa06f8_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848872" cy="568863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71800" y="0"/>
            <a:ext cx="4104456" cy="980728"/>
          </a:xfrm>
        </p:spPr>
        <p:txBody>
          <a:bodyPr/>
          <a:lstStyle/>
          <a:p>
            <a:pPr algn="ctr"/>
            <a:r>
              <a:rPr lang="tr-TR" sz="72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Engeller</a:t>
            </a:r>
            <a:endParaRPr lang="tr-TR" sz="72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04821B-70DA-4772-A2EC-01ACCE244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C04821B-70DA-4772-A2EC-01ACCE244C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8A8698-8A89-4B81-B053-218277BDB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F8A8698-8A89-4B81-B053-218277BDB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85BF4-5CE2-4BA3-9610-90A508A28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6885BF4-5CE2-4BA3-9610-90A508A28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809008-00FA-437F-8DE3-81EE66CC7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E2809008-00FA-437F-8DE3-81EE66CC7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EF9AEE-8587-41A7-A01C-AE76017AE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C5EF9AEE-8587-41A7-A01C-AE76017AE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 Yer Tutucusu" descr="Resim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" r="56"/>
          <a:stretch>
            <a:fillRect/>
          </a:stretch>
        </p:blipFill>
        <p:spPr>
          <a:xfrm>
            <a:off x="2123728" y="188640"/>
            <a:ext cx="5544616" cy="30963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075" name="Picture 3" descr="C:\Users\hüsey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501008"/>
            <a:ext cx="5544616" cy="32403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üseyin\Desktop\32896610f76cd96bbd671eadea13b8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3419872" y="836712"/>
            <a:ext cx="5544616" cy="470898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Ben sanırdım âlem içre bana hiç yâr kalmadı,</a:t>
            </a:r>
            <a:b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</a:b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Ben beni terk eylerim bildim ki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ağyâr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kalmadı.</a:t>
            </a:r>
          </a:p>
          <a:p>
            <a:pPr algn="ctr"/>
            <a:endParaRPr lang="tr-TR" sz="2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 algn="ctr"/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Cümle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eşyâda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görürdüm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hâr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var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gülzâr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yok,</a:t>
            </a:r>
            <a:b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</a:b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Hep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gülistân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oldu âlem şimdi hiç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hâr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kalmadı.</a:t>
            </a:r>
          </a:p>
          <a:p>
            <a:pPr algn="ctr"/>
            <a:endParaRPr lang="tr-TR" sz="2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 algn="ctr"/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…………</a:t>
            </a:r>
          </a:p>
          <a:p>
            <a:pPr algn="ctr"/>
            <a:endParaRPr lang="tr-TR" sz="2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 algn="ctr"/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Gitti kesret,  geldi vahdet oldu halvet dost ile</a:t>
            </a:r>
            <a:b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</a:b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Hep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Hakk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oldu cümle âlem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şehr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u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pâzar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kalmadı.</a:t>
            </a:r>
          </a:p>
          <a:p>
            <a:pPr algn="ctr"/>
            <a:endParaRPr lang="tr-TR" sz="2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 algn="ctr"/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Dîn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diyânet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âdet ü şöhret kamu vardı yele,</a:t>
            </a:r>
            <a:b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</a:b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Ey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Niyâzî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n’oldu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sende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kayd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-ı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dindâr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 kalmadı.</a:t>
            </a:r>
          </a:p>
          <a:p>
            <a:pPr algn="ctr"/>
            <a:endParaRPr lang="tr-TR" sz="2000" b="1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 algn="ctr"/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(Niyazi </a:t>
            </a:r>
            <a:r>
              <a:rPr lang="tr-TR" sz="20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Mısri</a:t>
            </a:r>
            <a:r>
              <a:rPr lang="tr-TR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)</a:t>
            </a:r>
            <a:endParaRPr lang="tr-TR" sz="2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theme/theme1.xml><?xml version="1.0" encoding="utf-8"?>
<a:theme xmlns:a="http://schemas.openxmlformats.org/drawingml/2006/main" name="Teknik">
  <a:themeElements>
    <a:clrScheme name="Özel 5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2108</TotalTime>
  <Words>473</Words>
  <Application>Microsoft Office PowerPoint</Application>
  <PresentationFormat>Ekran Gösterisi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6" baseType="lpstr">
      <vt:lpstr>Agency FB</vt:lpstr>
      <vt:lpstr>Andalus</vt:lpstr>
      <vt:lpstr>Arabic Typesetting</vt:lpstr>
      <vt:lpstr>Arial</vt:lpstr>
      <vt:lpstr>Calibri</vt:lpstr>
      <vt:lpstr>Chiller</vt:lpstr>
      <vt:lpstr>Franklin Gothic Book</vt:lpstr>
      <vt:lpstr>Tahoma</vt:lpstr>
      <vt:lpstr>Wingdings</vt:lpstr>
      <vt:lpstr>Wingdings 2</vt:lpstr>
      <vt:lpstr>Teknik</vt:lpstr>
      <vt:lpstr>PowerPoint Sunusu</vt:lpstr>
      <vt:lpstr>PowerPoint Sunusu</vt:lpstr>
      <vt:lpstr>İlkeler</vt:lpstr>
      <vt:lpstr>PowerPoint Sunusu</vt:lpstr>
      <vt:lpstr>Eylemler</vt:lpstr>
      <vt:lpstr>PowerPoint Sunusu</vt:lpstr>
      <vt:lpstr>Engeller</vt:lpstr>
      <vt:lpstr>PowerPoint Sunusu</vt:lpstr>
      <vt:lpstr>PowerPoint Sunusu</vt:lpstr>
      <vt:lpstr>Özetle </vt:lpstr>
      <vt:lpstr>Hedefler</vt:lpstr>
      <vt:lpstr>PowerPoint Sunusu</vt:lpstr>
      <vt:lpstr>Bundan sonra</vt:lpstr>
      <vt:lpstr>Olmak İçin Okumak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“4 İ” YAKLAŞIMI</dc:title>
  <dc:creator>casper</dc:creator>
  <cp:lastModifiedBy>USER</cp:lastModifiedBy>
  <cp:revision>569</cp:revision>
  <dcterms:created xsi:type="dcterms:W3CDTF">2010-05-30T08:43:07Z</dcterms:created>
  <dcterms:modified xsi:type="dcterms:W3CDTF">2019-06-14T13:31:21Z</dcterms:modified>
</cp:coreProperties>
</file>